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9F05E-BA73-4FDB-65FC-4676FFF3F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6474BE-63B7-FCE2-07CA-6AC78ECA2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631A1E-DBB2-7F91-9460-EC9FF36FB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700E8B-755A-4DA4-A7F7-ACDDBCFE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805CAC-0A79-9BAB-E393-EDC54E554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31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47D47-6093-1CBB-E9FD-0E4D82A69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53157D-258B-68BA-8820-87D3CC24C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DE9804-DF4B-609D-1CF4-340B608FA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8CD6E0-6D4E-3B93-71D0-D41136578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4CBDD0-24CD-E281-21B3-2B80E34D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7343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1CAEE2-92C0-56C4-2089-014B62FA8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97A29A1-777A-8CD4-DD93-4CA4D78A1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B58E9B-4577-29F9-569D-50413BF66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BA3CC8-01AA-28FB-2046-B30448F3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5C9603-FDB5-CC0C-8C00-DB7A605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5646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24CF42-6815-777B-A54E-02644A4CE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F678EC-6F99-EF41-0D26-6A3C44AAD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8B4244-DD23-45E1-CF3E-17644D9A2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0520E2-50D1-C2E3-4C77-36DF3D61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4D1E20-179B-7C05-70F6-5EDE55BC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44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5D894-8A64-4462-3368-A19088A11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DB9D10-112E-15D9-379A-2F8EF89E5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6A289B-4998-DB39-D55A-F67D1048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7A269-5721-5C7C-EE33-22CC15CD5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75FEA-9BD6-4925-D82A-F96339A0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6390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B2CD7-1859-90D1-9115-F6F75550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48536B-C3BC-E877-0626-5870019AD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CFEF9F-5D9F-0C4E-4027-5DA7897B7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21049D-3C5D-1F8B-4ADB-A0E9DC9B2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8C3557-3F2E-9CB1-4CAE-AA3E0D89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BC4B03-D434-9B37-4771-FE1B6B86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3895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13C91-421E-9C0C-754F-71324FB2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38FFE1-433E-F0BA-63C6-B13873782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9F2508-6407-F7B2-099F-C4706F6F7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6DCB2B-FDAA-6611-2EAE-C145351DD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A65A6A1-2016-BCBD-FA17-BBDB28C0D7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13B2AC-F164-CD01-ED27-2E45011E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8EBA640-30BB-875A-2958-4E104D42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4FDA7C-025F-8A9A-2428-AE31C2F9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1393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3CAB8-54F2-4692-181B-DCD9EC79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8D1675-CE9C-960C-4C40-6EBCB3C38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7F2853-88B0-AC59-944E-441BC6C9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EE830AF-E4E6-0A75-11E3-3947A9CBC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1314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72E1F1-4A93-4400-D09D-01C2B7AA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B037FF-E30F-AEE3-5C65-FB3771E2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CB91F50-A2EC-EC67-85FA-6EACE2FD9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8477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DEE52-1562-9595-64F8-19156B3F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592180-6DBA-E867-C4DA-CA7CCA552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A198D1-4918-0CC0-F6F2-2B7E8C41D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6CEB19-11BB-F3C3-5A71-F469720D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01962E-4B06-D7B8-FA35-92347898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DBDF2F-D979-A350-46AD-6C3D81C1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356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9914AE-8A7D-B15C-711D-953A6AC06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72EB68-309F-50D6-B5FE-312965B4C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AB04E2-4884-5DE5-F894-6BDD225EC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5E0019-CD4B-5999-11E5-18784B77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769FD8-A8AD-A16F-DCBC-F83894F4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50F62F-8D54-F6C2-EF12-FAFE51A0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578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0132D76-03B2-0A5D-D681-702D9954E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FA0878-3A6A-ABF2-B5A1-FD5CB064B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A8CAB3-F99C-4BAE-2F8A-68A95022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8190-D21D-4C4E-A280-9E5BD8F3374B}" type="datetimeFigureOut">
              <a:rPr lang="ca-ES" smtClean="0"/>
              <a:t>8/2/2023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7C6A6E-02FF-495F-8F47-52AEA6B53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22C64-72A3-FA33-C3DF-AB16E4AA6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C03BE-CBE2-4ED8-83EB-BBF12A4C431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348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C1D5DA4C-D539-A170-8ABF-EC9053CEF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60849" y="1336955"/>
            <a:ext cx="8518849" cy="38522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8031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UOC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Borge Bravo</dc:creator>
  <cp:lastModifiedBy>Rosa Borge Bravo</cp:lastModifiedBy>
  <cp:revision>1</cp:revision>
  <dcterms:created xsi:type="dcterms:W3CDTF">2023-02-08T12:51:12Z</dcterms:created>
  <dcterms:modified xsi:type="dcterms:W3CDTF">2023-02-08T12:52:10Z</dcterms:modified>
</cp:coreProperties>
</file>