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4" Type="http://schemas.openxmlformats.org/officeDocument/2006/relationships/slide" Target="slides/slide10.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t" bIns="91425" lIns="91425" rIns="91425"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t" bIns="91425" lIns="91425" rIns="91425" tIns="91425"/>
          <a:lstStyle>
            <a:lvl1pPr indent="0" lvl="0" marL="0" marR="0" rtl="0" algn="r">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200" u="none" cap="none" strike="noStrike">
                <a:solidFill>
                  <a:schemeClr val="dk1"/>
                </a:solidFill>
                <a:latin typeface="Calibri"/>
                <a:ea typeface="Calibri"/>
                <a:cs typeface="Calibri"/>
                <a:sym typeface="Calibri"/>
              </a:defRPr>
            </a:lvl2pPr>
            <a:lvl3pPr indent="0" lvl="2" marL="914400" marR="0" rtl="0" algn="l">
              <a:spcBef>
                <a:spcPts val="0"/>
              </a:spcBef>
              <a:buNone/>
              <a:defRPr b="0" i="0" sz="1200" u="none" cap="none" strike="noStrike">
                <a:solidFill>
                  <a:schemeClr val="dk1"/>
                </a:solidFill>
                <a:latin typeface="Calibri"/>
                <a:ea typeface="Calibri"/>
                <a:cs typeface="Calibri"/>
                <a:sym typeface="Calibri"/>
              </a:defRPr>
            </a:lvl3pPr>
            <a:lvl4pPr indent="0" lvl="3" marL="1371600" marR="0" rtl="0" algn="l">
              <a:spcBef>
                <a:spcPts val="0"/>
              </a:spcBef>
              <a:buNone/>
              <a:defRPr b="0" i="0" sz="1200" u="none" cap="none" strike="noStrike">
                <a:solidFill>
                  <a:schemeClr val="dk1"/>
                </a:solidFill>
                <a:latin typeface="Calibri"/>
                <a:ea typeface="Calibri"/>
                <a:cs typeface="Calibri"/>
                <a:sym typeface="Calibri"/>
              </a:defRPr>
            </a:lvl4pPr>
            <a:lvl5pPr indent="0" lvl="4" marL="1828800" marR="0" rtl="0" algn="l">
              <a:spcBef>
                <a:spcPts val="0"/>
              </a:spcBef>
              <a:buNone/>
              <a:defRPr b="0" i="0" sz="1200" u="none" cap="none" strike="noStrike">
                <a:solidFill>
                  <a:schemeClr val="dk1"/>
                </a:solidFill>
                <a:latin typeface="Calibri"/>
                <a:ea typeface="Calibri"/>
                <a:cs typeface="Calibri"/>
                <a:sym typeface="Calibri"/>
              </a:defRPr>
            </a:lvl5pPr>
            <a:lvl6pPr indent="0" lvl="5" marL="2286000" marR="0" rtl="0" algn="l">
              <a:spcBef>
                <a:spcPts val="0"/>
              </a:spcBef>
              <a:buNone/>
              <a:defRPr b="0" i="0" sz="1200" u="none" cap="none" strike="noStrike">
                <a:solidFill>
                  <a:schemeClr val="dk1"/>
                </a:solidFill>
                <a:latin typeface="Calibri"/>
                <a:ea typeface="Calibri"/>
                <a:cs typeface="Calibri"/>
                <a:sym typeface="Calibri"/>
              </a:defRPr>
            </a:lvl6pPr>
            <a:lvl7pPr indent="0" lvl="6" marL="2743200" marR="0" rtl="0" algn="l">
              <a:spcBef>
                <a:spcPts val="0"/>
              </a:spcBef>
              <a:buNone/>
              <a:defRPr b="0" i="0" sz="1200" u="none" cap="none" strike="noStrike">
                <a:solidFill>
                  <a:schemeClr val="dk1"/>
                </a:solidFill>
                <a:latin typeface="Calibri"/>
                <a:ea typeface="Calibri"/>
                <a:cs typeface="Calibri"/>
                <a:sym typeface="Calibri"/>
              </a:defRPr>
            </a:lvl7pPr>
            <a:lvl8pPr indent="0" lvl="7" marL="3200400" marR="0" rtl="0" algn="l">
              <a:spcBef>
                <a:spcPts val="0"/>
              </a:spcBef>
              <a:buNone/>
              <a:defRPr b="0" i="0" sz="1200" u="none" cap="none" strike="noStrike">
                <a:solidFill>
                  <a:schemeClr val="dk1"/>
                </a:solidFill>
                <a:latin typeface="Calibri"/>
                <a:ea typeface="Calibri"/>
                <a:cs typeface="Calibri"/>
                <a:sym typeface="Calibri"/>
              </a:defRPr>
            </a:lvl8pPr>
            <a:lvl9pPr indent="0" lvl="8" marL="3657600" marR="0" rtl="0" algn="l">
              <a:spcBef>
                <a:spcPts val="0"/>
              </a:spcBef>
              <a:buNone/>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685213"/>
            <a:ext cx="2971799" cy="457200"/>
          </a:xfrm>
          <a:prstGeom prst="rect">
            <a:avLst/>
          </a:prstGeom>
          <a:noFill/>
          <a:ln>
            <a:noFill/>
          </a:ln>
        </p:spPr>
        <p:txBody>
          <a:bodyPr anchorCtr="0" anchor="b" bIns="91425" lIns="91425" rIns="91425"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i="0" lang="es-ES" sz="1200" u="none" cap="none" strike="noStrike">
                <a:solidFill>
                  <a:schemeClr val="dk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86" name="Shape 8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s-ES" sz="1200" u="none" cap="none" strike="noStrike">
                <a:solidFill>
                  <a:schemeClr val="dk1"/>
                </a:solidFill>
                <a:latin typeface="Calibri"/>
                <a:ea typeface="Calibri"/>
                <a:cs typeface="Calibri"/>
                <a:sym typeface="Calibri"/>
              </a:rPr>
              <a:t>Angela Merkel: Studied Physics at Leipzig University</a:t>
            </a:r>
          </a:p>
          <a:p>
            <a:pPr indent="0" lvl="0" marL="0" marR="0" rtl="0" algn="l">
              <a:spcBef>
                <a:spcPts val="0"/>
              </a:spcBef>
              <a:buSzPct val="25000"/>
              <a:buNone/>
            </a:pPr>
            <a:r>
              <a:rPr b="0" i="0" lang="es-ES" sz="1200" u="none" cap="none" strike="noStrike">
                <a:solidFill>
                  <a:schemeClr val="dk1"/>
                </a:solidFill>
                <a:latin typeface="Calibri"/>
                <a:ea typeface="Calibri"/>
                <a:cs typeface="Calibri"/>
                <a:sym typeface="Calibri"/>
              </a:rPr>
              <a:t>Member of the academic staff at the Central Institute of Physical Chemistry at the Academy of Sciences</a:t>
            </a:r>
          </a:p>
          <a:p>
            <a:pPr indent="0" lvl="0" marL="0" marR="0" rtl="0" algn="l">
              <a:spcBef>
                <a:spcPts val="0"/>
              </a:spcBef>
              <a:buSzPct val="25000"/>
              <a:buNone/>
            </a:pPr>
            <a:r>
              <a:rPr b="0" i="0" lang="es-ES" sz="1200" u="none" cap="none" strike="noStrike">
                <a:solidFill>
                  <a:schemeClr val="dk1"/>
                </a:solidFill>
                <a:latin typeface="Calibri"/>
                <a:ea typeface="Calibri"/>
                <a:cs typeface="Calibri"/>
                <a:sym typeface="Calibri"/>
              </a:rPr>
              <a:t>Awarded a doctorate</a:t>
            </a:r>
          </a:p>
        </p:txBody>
      </p:sp>
      <p:sp>
        <p:nvSpPr>
          <p:cNvPr id="87" name="Shape 87"/>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i="0" lang="es-E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4" name="Shape 144"/>
        <p:cNvGrpSpPr/>
        <p:nvPr/>
      </p:nvGrpSpPr>
      <p:grpSpPr>
        <a:xfrm>
          <a:off x="0" y="0"/>
          <a:ext cx="0" cy="0"/>
          <a:chOff x="0" y="0"/>
          <a:chExt cx="0" cy="0"/>
        </a:xfrm>
      </p:grpSpPr>
      <p:sp>
        <p:nvSpPr>
          <p:cNvPr id="145" name="Shape 14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46" name="Shape 14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0" name="Shape 90"/>
        <p:cNvGrpSpPr/>
        <p:nvPr/>
      </p:nvGrpSpPr>
      <p:grpSpPr>
        <a:xfrm>
          <a:off x="0" y="0"/>
          <a:ext cx="0" cy="0"/>
          <a:chOff x="0" y="0"/>
          <a:chExt cx="0" cy="0"/>
        </a:xfrm>
      </p:grpSpPr>
      <p:sp>
        <p:nvSpPr>
          <p:cNvPr id="91" name="Shape 9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92" name="Shape 92"/>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s-ES" sz="1200" u="none" cap="none" strike="noStrike">
                <a:solidFill>
                  <a:schemeClr val="dk1"/>
                </a:solidFill>
                <a:latin typeface="Calibri"/>
                <a:ea typeface="Calibri"/>
                <a:cs typeface="Calibri"/>
                <a:sym typeface="Calibri"/>
              </a:rPr>
              <a:t>Lionel Messi: </a:t>
            </a:r>
          </a:p>
          <a:p>
            <a:pPr indent="0" lvl="0" marL="0" marR="0" rtl="0" algn="l">
              <a:spcBef>
                <a:spcPts val="0"/>
              </a:spcBef>
              <a:buSzPct val="25000"/>
              <a:buNone/>
            </a:pPr>
            <a:r>
              <a:rPr b="0" i="0" lang="es-ES" sz="1200" u="none" cap="none" strike="noStrike">
                <a:solidFill>
                  <a:schemeClr val="dk1"/>
                </a:solidFill>
                <a:latin typeface="Calibri"/>
                <a:ea typeface="Calibri"/>
                <a:cs typeface="Calibri"/>
                <a:sym typeface="Calibri"/>
              </a:rPr>
              <a:t>He abandon his studies in the last year of High School, at 16 years old.</a:t>
            </a:r>
          </a:p>
        </p:txBody>
      </p:sp>
      <p:sp>
        <p:nvSpPr>
          <p:cNvPr id="93" name="Shape 93"/>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i="0" lang="es-E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6" name="Shape 96"/>
        <p:cNvGrpSpPr/>
        <p:nvPr/>
      </p:nvGrpSpPr>
      <p:grpSpPr>
        <a:xfrm>
          <a:off x="0" y="0"/>
          <a:ext cx="0" cy="0"/>
          <a:chOff x="0" y="0"/>
          <a:chExt cx="0" cy="0"/>
        </a:xfrm>
      </p:grpSpPr>
      <p:sp>
        <p:nvSpPr>
          <p:cNvPr id="97" name="Shape 9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98" name="Shape 98"/>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s-ES" sz="1200" u="none" cap="none" strike="noStrike">
                <a:solidFill>
                  <a:schemeClr val="dk1"/>
                </a:solidFill>
                <a:latin typeface="Calibri"/>
                <a:ea typeface="Calibri"/>
                <a:cs typeface="Calibri"/>
                <a:sym typeface="Calibri"/>
              </a:rPr>
              <a:t>Maria Bianchi Prada, professionally known as, Miuccia Prada.</a:t>
            </a:r>
          </a:p>
          <a:p>
            <a:pPr indent="0" lvl="0" marL="0" marR="0" rtl="0" algn="l">
              <a:spcBef>
                <a:spcPts val="0"/>
              </a:spcBef>
              <a:buSzPct val="25000"/>
              <a:buNone/>
            </a:pPr>
            <a:r>
              <a:rPr b="0" i="0" lang="es-ES" sz="1200" u="none" cap="none" strike="noStrike">
                <a:solidFill>
                  <a:schemeClr val="dk1"/>
                </a:solidFill>
                <a:latin typeface="Calibri"/>
                <a:ea typeface="Calibri"/>
                <a:cs typeface="Calibri"/>
                <a:sym typeface="Calibri"/>
              </a:rPr>
              <a:t>She has a PhD in Political Science, which she followed with five years studying performing mime.</a:t>
            </a:r>
          </a:p>
          <a:p>
            <a:pPr indent="0" lvl="0" marL="0" marR="0" rtl="0" algn="l">
              <a:spcBef>
                <a:spcPts val="0"/>
              </a:spcBef>
              <a:buSzPct val="25000"/>
              <a:buNone/>
            </a:pPr>
            <a:r>
              <a:rPr b="0" i="0" lang="es-ES" sz="1200" u="none" cap="none" strike="noStrike">
                <a:solidFill>
                  <a:schemeClr val="dk1"/>
                </a:solidFill>
                <a:latin typeface="Calibri"/>
                <a:ea typeface="Calibri"/>
                <a:cs typeface="Calibri"/>
                <a:sym typeface="Calibri"/>
              </a:rPr>
              <a:t>Miuccia Prada, has an estimated net worth of $4.2 billion as of May 2015 according to Forbes</a:t>
            </a:r>
          </a:p>
        </p:txBody>
      </p:sp>
      <p:sp>
        <p:nvSpPr>
          <p:cNvPr id="99" name="Shape 99"/>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lang="es-ES" sz="1200">
                <a:solidFill>
                  <a:schemeClr val="dk1"/>
                </a:solidFill>
                <a:latin typeface="Calibri"/>
                <a:ea typeface="Calibri"/>
                <a:cs typeface="Calibri"/>
                <a:sym typeface="Calibri"/>
              </a:rPr>
              <a:t>‹#›</a:t>
            </a:fld>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4" name="Shape 104"/>
        <p:cNvGrpSpPr/>
        <p:nvPr/>
      </p:nvGrpSpPr>
      <p:grpSpPr>
        <a:xfrm>
          <a:off x="0" y="0"/>
          <a:ext cx="0" cy="0"/>
          <a:chOff x="0" y="0"/>
          <a:chExt cx="0" cy="0"/>
        </a:xfrm>
      </p:grpSpPr>
      <p:sp>
        <p:nvSpPr>
          <p:cNvPr id="105" name="Shape 10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06" name="Shape 10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s-ES" sz="1200" u="none" cap="none" strike="noStrike">
                <a:solidFill>
                  <a:schemeClr val="dk1"/>
                </a:solidFill>
                <a:latin typeface="Calibri"/>
                <a:ea typeface="Calibri"/>
                <a:cs typeface="Calibri"/>
                <a:sym typeface="Calibri"/>
              </a:rPr>
              <a:t>Joanne Rowling</a:t>
            </a:r>
          </a:p>
          <a:p>
            <a:pPr indent="0" lvl="0" marL="0" marR="0" rtl="0" algn="l">
              <a:spcBef>
                <a:spcPts val="0"/>
              </a:spcBef>
              <a:buSzPct val="25000"/>
              <a:buNone/>
            </a:pPr>
            <a:r>
              <a:rPr b="0" i="0" lang="es-ES" sz="1200" u="none" cap="none" strike="noStrike">
                <a:solidFill>
                  <a:schemeClr val="dk1"/>
                </a:solidFill>
                <a:latin typeface="Calibri"/>
                <a:ea typeface="Calibri"/>
                <a:cs typeface="Calibri"/>
                <a:sym typeface="Calibri"/>
              </a:rPr>
              <a:t>Rowling graduated from Wyedean and began attending Exeter University for her BA in French.</a:t>
            </a:r>
          </a:p>
        </p:txBody>
      </p:sp>
      <p:sp>
        <p:nvSpPr>
          <p:cNvPr id="107" name="Shape 107"/>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lang="es-ES" sz="1200">
                <a:solidFill>
                  <a:schemeClr val="dk1"/>
                </a:solidFill>
                <a:latin typeface="Calibri"/>
                <a:ea typeface="Calibri"/>
                <a:cs typeface="Calibri"/>
                <a:sym typeface="Calibri"/>
              </a:rPr>
              <a:t>‹#›</a:t>
            </a:fld>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0" name="Shape 110"/>
        <p:cNvGrpSpPr/>
        <p:nvPr/>
      </p:nvGrpSpPr>
      <p:grpSpPr>
        <a:xfrm>
          <a:off x="0" y="0"/>
          <a:ext cx="0" cy="0"/>
          <a:chOff x="0" y="0"/>
          <a:chExt cx="0" cy="0"/>
        </a:xfrm>
      </p:grpSpPr>
      <p:sp>
        <p:nvSpPr>
          <p:cNvPr id="111" name="Shape 11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12" name="Shape 112"/>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Calibri"/>
              <a:buNone/>
            </a:pPr>
            <a:r>
              <a:rPr b="1" i="0" lang="es-ES" sz="1200" u="none" cap="none" strike="noStrike">
                <a:solidFill>
                  <a:schemeClr val="dk1"/>
                </a:solidFill>
                <a:latin typeface="Calibri"/>
                <a:ea typeface="Calibri"/>
                <a:cs typeface="Calibri"/>
                <a:sym typeface="Calibri"/>
              </a:rPr>
              <a:t>Shaquille O’Neal</a:t>
            </a:r>
          </a:p>
          <a:p>
            <a:pPr indent="0" lvl="0" marL="0" marR="0" rtl="0" algn="l">
              <a:spcBef>
                <a:spcPts val="0"/>
              </a:spcBef>
              <a:buSzPct val="25000"/>
              <a:buNone/>
            </a:pPr>
            <a:r>
              <a:rPr b="0" i="0" lang="es-ES" sz="1200" u="none" cap="none" strike="noStrike">
                <a:solidFill>
                  <a:schemeClr val="dk1"/>
                </a:solidFill>
                <a:latin typeface="Calibri"/>
                <a:ea typeface="Calibri"/>
                <a:cs typeface="Calibri"/>
                <a:sym typeface="Calibri"/>
              </a:rPr>
              <a:t>He earned his B.A. at Louisiana State University, MBA at University of Phoenix, and  Ed.D. (doctorate) at Barry University.</a:t>
            </a:r>
          </a:p>
          <a:p>
            <a:pPr indent="0" lvl="0" marL="0" marR="0" rtl="0" algn="l">
              <a:spcBef>
                <a:spcPts val="0"/>
              </a:spcBef>
              <a:buSzPct val="25000"/>
              <a:buNone/>
            </a:pPr>
            <a:r>
              <a:rPr b="0" i="0" lang="es-ES" sz="1200" u="none" cap="none" strike="noStrike">
                <a:solidFill>
                  <a:schemeClr val="dk1"/>
                </a:solidFill>
                <a:latin typeface="Calibri"/>
                <a:ea typeface="Calibri"/>
                <a:cs typeface="Calibri"/>
                <a:sym typeface="Calibri"/>
              </a:rPr>
              <a:t>His doctoral thesis focused on how CEO’s and business leaders employ humor within the workplace, and the effects of doing so. O’Neal praised his parents for their strong valuing of education, which they instilled in him from a young age – though he left university early to begin playing in the NBA, he returned to earn his first degree from Louisiana State University in 2000</a:t>
            </a:r>
          </a:p>
        </p:txBody>
      </p:sp>
      <p:sp>
        <p:nvSpPr>
          <p:cNvPr id="113" name="Shape 113"/>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lang="es-ES" sz="1200">
                <a:solidFill>
                  <a:schemeClr val="dk1"/>
                </a:solidFill>
                <a:latin typeface="Calibri"/>
                <a:ea typeface="Calibri"/>
                <a:cs typeface="Calibri"/>
                <a:sym typeface="Calibri"/>
              </a:rPr>
              <a:t>‹#›</a:t>
            </a:fld>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8" name="Shape 118"/>
        <p:cNvGrpSpPr/>
        <p:nvPr/>
      </p:nvGrpSpPr>
      <p:grpSpPr>
        <a:xfrm>
          <a:off x="0" y="0"/>
          <a:ext cx="0" cy="0"/>
          <a:chOff x="0" y="0"/>
          <a:chExt cx="0" cy="0"/>
        </a:xfrm>
      </p:grpSpPr>
      <p:sp>
        <p:nvSpPr>
          <p:cNvPr id="119" name="Shape 11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20" name="Shape 12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s-ES" sz="1200" u="none" cap="none" strike="noStrike">
                <a:solidFill>
                  <a:schemeClr val="dk1"/>
                </a:solidFill>
                <a:latin typeface="Calibri"/>
                <a:ea typeface="Calibri"/>
                <a:cs typeface="Calibri"/>
                <a:sym typeface="Calibri"/>
              </a:rPr>
              <a:t>Taylor Swift:</a:t>
            </a:r>
          </a:p>
          <a:p>
            <a:pPr indent="0" lvl="0" marL="0" marR="0" rtl="0" algn="l">
              <a:spcBef>
                <a:spcPts val="0"/>
              </a:spcBef>
              <a:buSzPct val="25000"/>
              <a:buNone/>
            </a:pPr>
            <a:r>
              <a:rPr b="0" i="0" lang="es-ES" sz="1200" u="none" cap="none" strike="noStrike">
                <a:solidFill>
                  <a:schemeClr val="dk1"/>
                </a:solidFill>
                <a:latin typeface="Calibri"/>
                <a:ea typeface="Calibri"/>
                <a:cs typeface="Calibri"/>
                <a:sym typeface="Calibri"/>
              </a:rPr>
              <a:t>She was a junior in high school when she made her debut. She continued high school until there was scheduling conflict. She went on a home schooling program and got her diploma.</a:t>
            </a:r>
          </a:p>
        </p:txBody>
      </p:sp>
      <p:sp>
        <p:nvSpPr>
          <p:cNvPr id="121" name="Shape 121"/>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lang="es-ES" sz="1200">
                <a:solidFill>
                  <a:schemeClr val="dk1"/>
                </a:solidFill>
                <a:latin typeface="Calibri"/>
                <a:ea typeface="Calibri"/>
                <a:cs typeface="Calibri"/>
                <a:sym typeface="Calibri"/>
              </a:rPr>
              <a:t>‹#›</a:t>
            </a:fld>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4" name="Shape 124"/>
        <p:cNvGrpSpPr/>
        <p:nvPr/>
      </p:nvGrpSpPr>
      <p:grpSpPr>
        <a:xfrm>
          <a:off x="0" y="0"/>
          <a:ext cx="0" cy="0"/>
          <a:chOff x="0" y="0"/>
          <a:chExt cx="0" cy="0"/>
        </a:xfrm>
      </p:grpSpPr>
      <p:sp>
        <p:nvSpPr>
          <p:cNvPr id="125" name="Shape 12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26" name="Shape 12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s-ES" sz="1200" u="none" cap="none" strike="noStrike">
                <a:solidFill>
                  <a:schemeClr val="dk1"/>
                </a:solidFill>
                <a:latin typeface="Calibri"/>
                <a:ea typeface="Calibri"/>
                <a:cs typeface="Calibri"/>
                <a:sym typeface="Calibri"/>
              </a:rPr>
              <a:t>Dr. Greg Graffin</a:t>
            </a:r>
          </a:p>
          <a:p>
            <a:pPr indent="0" lvl="0" marL="0" marR="0" rtl="0" algn="l">
              <a:spcBef>
                <a:spcPts val="0"/>
              </a:spcBef>
              <a:buSzPct val="25000"/>
              <a:buNone/>
            </a:pPr>
            <a:r>
              <a:rPr b="0" i="0" lang="es-ES" sz="1200" u="none" cap="none" strike="noStrike">
                <a:solidFill>
                  <a:schemeClr val="dk1"/>
                </a:solidFill>
                <a:latin typeface="Calibri"/>
                <a:ea typeface="Calibri"/>
                <a:cs typeface="Calibri"/>
                <a:sym typeface="Calibri"/>
              </a:rPr>
              <a:t>Dr in Zoology</a:t>
            </a:r>
          </a:p>
        </p:txBody>
      </p:sp>
      <p:sp>
        <p:nvSpPr>
          <p:cNvPr id="127" name="Shape 127"/>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lang="es-ES" sz="1200">
                <a:solidFill>
                  <a:schemeClr val="dk1"/>
                </a:solidFill>
                <a:latin typeface="Calibri"/>
                <a:ea typeface="Calibri"/>
                <a:cs typeface="Calibri"/>
                <a:sym typeface="Calibri"/>
              </a:rPr>
              <a:t>‹#›</a:t>
            </a:fld>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2" name="Shape 132"/>
        <p:cNvGrpSpPr/>
        <p:nvPr/>
      </p:nvGrpSpPr>
      <p:grpSpPr>
        <a:xfrm>
          <a:off x="0" y="0"/>
          <a:ext cx="0" cy="0"/>
          <a:chOff x="0" y="0"/>
          <a:chExt cx="0" cy="0"/>
        </a:xfrm>
      </p:grpSpPr>
      <p:sp>
        <p:nvSpPr>
          <p:cNvPr id="133" name="Shape 13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34" name="Shape 134"/>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s-ES" sz="1200" u="none" cap="none" strike="noStrike">
                <a:solidFill>
                  <a:schemeClr val="dk1"/>
                </a:solidFill>
                <a:latin typeface="Calibri"/>
                <a:ea typeface="Calibri"/>
                <a:cs typeface="Calibri"/>
                <a:sym typeface="Calibri"/>
              </a:rPr>
              <a:t>Mark Zuckerberg</a:t>
            </a:r>
          </a:p>
          <a:p>
            <a:pPr indent="0" lvl="0" marL="0" marR="0" rtl="0" algn="l">
              <a:spcBef>
                <a:spcPts val="0"/>
              </a:spcBef>
              <a:buSzPct val="25000"/>
              <a:buNone/>
            </a:pPr>
            <a:r>
              <a:rPr b="0" i="0" lang="es-ES" sz="1200" u="none" cap="none" strike="noStrike">
                <a:solidFill>
                  <a:schemeClr val="dk1"/>
                </a:solidFill>
                <a:latin typeface="Calibri"/>
                <a:ea typeface="Calibri"/>
                <a:cs typeface="Calibri"/>
                <a:sym typeface="Calibri"/>
              </a:rPr>
              <a:t>graduating from Phillips Exeter Academy, an exclusive preparatory school, in 2002</a:t>
            </a:r>
          </a:p>
          <a:p>
            <a:pPr indent="0" lvl="0" marL="0" marR="0" rtl="0" algn="l">
              <a:spcBef>
                <a:spcPts val="0"/>
              </a:spcBef>
              <a:buSzPct val="25000"/>
              <a:buNone/>
            </a:pPr>
            <a:r>
              <a:rPr b="0" i="0" lang="es-ES" sz="1200" u="none" cap="none" strike="noStrike">
                <a:solidFill>
                  <a:schemeClr val="dk1"/>
                </a:solidFill>
                <a:latin typeface="Calibri"/>
                <a:ea typeface="Calibri"/>
                <a:cs typeface="Calibri"/>
                <a:sym typeface="Calibri"/>
              </a:rPr>
              <a:t>Zuckerberg enrolled at Harvard University, </a:t>
            </a:r>
          </a:p>
          <a:p>
            <a:pPr indent="0" lvl="0" marL="0" marR="0" rtl="0" algn="l">
              <a:spcBef>
                <a:spcPts val="0"/>
              </a:spcBef>
              <a:buSzPct val="25000"/>
              <a:buNone/>
            </a:pPr>
            <a:r>
              <a:rPr b="0" i="0" lang="es-ES" sz="1200" u="none" cap="none" strike="noStrike">
                <a:solidFill>
                  <a:schemeClr val="dk1"/>
                </a:solidFill>
                <a:latin typeface="Calibri"/>
                <a:ea typeface="Calibri"/>
                <a:cs typeface="Calibri"/>
                <a:sym typeface="Calibri"/>
              </a:rPr>
              <a:t>After his sophomore year, Zuckerberg dropped out of college to devote himself to Facebook full time, moving the company to Palo Alto, California.</a:t>
            </a:r>
          </a:p>
        </p:txBody>
      </p:sp>
      <p:sp>
        <p:nvSpPr>
          <p:cNvPr id="135" name="Shape 135"/>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lang="es-ES" sz="1200">
                <a:solidFill>
                  <a:schemeClr val="dk1"/>
                </a:solidFill>
                <a:latin typeface="Calibri"/>
                <a:ea typeface="Calibri"/>
                <a:cs typeface="Calibri"/>
                <a:sym typeface="Calibri"/>
              </a:rPr>
              <a:t>‹#›</a:t>
            </a:fld>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8" name="Shape 138"/>
        <p:cNvGrpSpPr/>
        <p:nvPr/>
      </p:nvGrpSpPr>
      <p:grpSpPr>
        <a:xfrm>
          <a:off x="0" y="0"/>
          <a:ext cx="0" cy="0"/>
          <a:chOff x="0" y="0"/>
          <a:chExt cx="0" cy="0"/>
        </a:xfrm>
      </p:grpSpPr>
      <p:sp>
        <p:nvSpPr>
          <p:cNvPr id="139" name="Shape 13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40" name="Shape 14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Calibri"/>
              <a:buNone/>
            </a:pPr>
            <a:r>
              <a:rPr b="1" i="0" lang="es-ES" sz="1200" u="none" cap="none" strike="noStrike">
                <a:solidFill>
                  <a:schemeClr val="dk1"/>
                </a:solidFill>
                <a:latin typeface="Calibri"/>
                <a:ea typeface="Calibri"/>
                <a:cs typeface="Calibri"/>
                <a:sym typeface="Calibri"/>
              </a:rPr>
              <a:t>Mayim Bialik</a:t>
            </a:r>
          </a:p>
          <a:p>
            <a:pPr indent="0" lvl="0" marL="0" marR="0" rtl="0" algn="l">
              <a:spcBef>
                <a:spcPts val="0"/>
              </a:spcBef>
              <a:buSzPct val="25000"/>
              <a:buNone/>
            </a:pPr>
            <a:r>
              <a:rPr b="0" i="0" lang="es-ES" sz="1200" u="none" cap="none" strike="noStrike">
                <a:solidFill>
                  <a:schemeClr val="dk1"/>
                </a:solidFill>
                <a:latin typeface="Calibri"/>
                <a:ea typeface="Calibri"/>
                <a:cs typeface="Calibri"/>
                <a:sym typeface="Calibri"/>
              </a:rPr>
              <a:t>received her master’s degree in neuroscience</a:t>
            </a:r>
          </a:p>
        </p:txBody>
      </p:sp>
      <p:sp>
        <p:nvSpPr>
          <p:cNvPr id="141" name="Shape 141"/>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lang="es-ES" sz="1200">
                <a:solidFill>
                  <a:schemeClr val="dk1"/>
                </a:solidFill>
                <a:latin typeface="Calibri"/>
                <a:ea typeface="Calibri"/>
                <a:cs typeface="Calibri"/>
                <a:sym typeface="Calibri"/>
              </a:rPr>
              <a:t>‹#›</a:t>
            </a:fl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Diapositiva de título">
    <p:spTree>
      <p:nvGrpSpPr>
        <p:cNvPr id="15" name="Shape 15"/>
        <p:cNvGrpSpPr/>
        <p:nvPr/>
      </p:nvGrpSpPr>
      <p:grpSpPr>
        <a:xfrm>
          <a:off x="0" y="0"/>
          <a:ext cx="0" cy="0"/>
          <a:chOff x="0" y="0"/>
          <a:chExt cx="0" cy="0"/>
        </a:xfrm>
      </p:grpSpPr>
      <p:sp>
        <p:nvSpPr>
          <p:cNvPr id="16" name="Shape 16"/>
          <p:cNvSpPr txBox="1"/>
          <p:nvPr>
            <p:ph type="ctrTitle"/>
          </p:nvPr>
        </p:nvSpPr>
        <p:spPr>
          <a:xfrm>
            <a:off x="685800" y="2130425"/>
            <a:ext cx="7772400" cy="1470024"/>
          </a:xfrm>
          <a:prstGeom prst="rect">
            <a:avLst/>
          </a:prstGeom>
          <a:noFill/>
          <a:ln>
            <a:noFill/>
          </a:ln>
        </p:spPr>
        <p:txBody>
          <a:bodyPr anchorCtr="0" anchor="ctr" bIns="91425" lIns="91425" rIns="91425"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7" name="Shape 17"/>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640"/>
              </a:spcBef>
              <a:buClr>
                <a:srgbClr val="888888"/>
              </a:buClr>
              <a:buFont typeface="Arial"/>
              <a:buNone/>
              <a:defRPr b="0" i="0" sz="3200" u="none" cap="none" strike="noStrike">
                <a:solidFill>
                  <a:srgbClr val="888888"/>
                </a:solidFill>
                <a:latin typeface="Calibri"/>
                <a:ea typeface="Calibri"/>
                <a:cs typeface="Calibri"/>
                <a:sym typeface="Calibri"/>
              </a:defRPr>
            </a:lvl1pPr>
            <a:lvl2pPr indent="0" lvl="1" marL="457200" marR="0" rtl="0" algn="ctr">
              <a:spcBef>
                <a:spcPts val="560"/>
              </a:spcBef>
              <a:buClr>
                <a:srgbClr val="888888"/>
              </a:buClr>
              <a:buFont typeface="Arial"/>
              <a:buNone/>
              <a:defRPr b="0" i="0" sz="2800" u="none" cap="none" strike="noStrike">
                <a:solidFill>
                  <a:srgbClr val="888888"/>
                </a:solidFill>
                <a:latin typeface="Calibri"/>
                <a:ea typeface="Calibri"/>
                <a:cs typeface="Calibri"/>
                <a:sym typeface="Calibri"/>
              </a:defRPr>
            </a:lvl2pPr>
            <a:lvl3pPr indent="0" lvl="2" marL="914400" marR="0" rtl="0" algn="ctr">
              <a:spcBef>
                <a:spcPts val="480"/>
              </a:spcBef>
              <a:buClr>
                <a:srgbClr val="888888"/>
              </a:buClr>
              <a:buFont typeface="Arial"/>
              <a:buNone/>
              <a:defRPr b="0" i="0" sz="2400" u="none" cap="none" strike="noStrike">
                <a:solidFill>
                  <a:srgbClr val="888888"/>
                </a:solidFill>
                <a:latin typeface="Calibri"/>
                <a:ea typeface="Calibri"/>
                <a:cs typeface="Calibri"/>
                <a:sym typeface="Calibri"/>
              </a:defRPr>
            </a:lvl3pPr>
            <a:lvl4pPr indent="0" lvl="3" marL="13716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4pPr>
            <a:lvl5pPr indent="0" lvl="4" marL="18288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5pPr>
            <a:lvl6pPr indent="0" lvl="5" marL="22860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6pPr>
            <a:lvl7pPr indent="0" lvl="6" marL="27432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7pPr>
            <a:lvl8pPr indent="0" lvl="7" marL="32004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8pPr>
            <a:lvl9pPr indent="0" lvl="8" marL="36576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9pPr>
          </a:lstStyle>
          <a:p/>
        </p:txBody>
      </p:sp>
      <p:sp>
        <p:nvSpPr>
          <p:cNvPr id="18" name="Shape 18"/>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9" name="Shape 19"/>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20" name="Shape 20"/>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s-ES" sz="1200" u="none" cap="none" strike="noStrike">
                <a:solidFill>
                  <a:srgbClr val="888888"/>
                </a:solidFill>
                <a:latin typeface="Calibri"/>
                <a:ea typeface="Calibri"/>
                <a:cs typeface="Calibri"/>
                <a:sym typeface="Calibri"/>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ítulo y texto vertical">
    <p:spTree>
      <p:nvGrpSpPr>
        <p:cNvPr id="72" name="Shape 72"/>
        <p:cNvGrpSpPr/>
        <p:nvPr/>
      </p:nvGrpSpPr>
      <p:grpSpPr>
        <a:xfrm>
          <a:off x="0" y="0"/>
          <a:ext cx="0" cy="0"/>
          <a:chOff x="0" y="0"/>
          <a:chExt cx="0" cy="0"/>
        </a:xfrm>
      </p:grpSpPr>
      <p:sp>
        <p:nvSpPr>
          <p:cNvPr id="73" name="Shape 73"/>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4" name="Shape 74"/>
          <p:cNvSpPr txBox="1"/>
          <p:nvPr>
            <p:ph idx="1" type="body"/>
          </p:nvPr>
        </p:nvSpPr>
        <p:spPr>
          <a:xfrm rot="5400000">
            <a:off x="2309018" y="-251618"/>
            <a:ext cx="4525963" cy="8229600"/>
          </a:xfrm>
          <a:prstGeom prst="rect">
            <a:avLst/>
          </a:prstGeom>
          <a:noFill/>
          <a:ln>
            <a:noFill/>
          </a:ln>
        </p:spPr>
        <p:txBody>
          <a:bodyPr anchorCtr="0" anchor="t" bIns="91425" lIns="91425" rIns="91425" tIns="91425"/>
          <a:lstStyle>
            <a:lvl1pPr indent="-139700" lvl="0" marL="342900" marR="0" rtl="0" algn="l">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0" algn="l">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75" name="Shape 75"/>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76" name="Shape 76"/>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77" name="Shape 77"/>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es-ES" sz="1200">
                <a:solidFill>
                  <a:srgbClr val="888888"/>
                </a:solidFill>
                <a:latin typeface="Calibri"/>
                <a:ea typeface="Calibri"/>
                <a:cs typeface="Calibri"/>
                <a:sym typeface="Calibri"/>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Título vertical y texto">
    <p:spTree>
      <p:nvGrpSpPr>
        <p:cNvPr id="78" name="Shape 78"/>
        <p:cNvGrpSpPr/>
        <p:nvPr/>
      </p:nvGrpSpPr>
      <p:grpSpPr>
        <a:xfrm>
          <a:off x="0" y="0"/>
          <a:ext cx="0" cy="0"/>
          <a:chOff x="0" y="0"/>
          <a:chExt cx="0" cy="0"/>
        </a:xfrm>
      </p:grpSpPr>
      <p:sp>
        <p:nvSpPr>
          <p:cNvPr id="79" name="Shape 79"/>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80" name="Shape 80"/>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139700" lvl="0" marL="342900" marR="0" rtl="0" algn="l">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0" algn="l">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81" name="Shape 81"/>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82" name="Shape 82"/>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83" name="Shape 83"/>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es-ES" sz="1200">
                <a:solidFill>
                  <a:srgbClr val="888888"/>
                </a:solidFill>
                <a:latin typeface="Calibri"/>
                <a:ea typeface="Calibri"/>
                <a:cs typeface="Calibri"/>
                <a:sym typeface="Calibri"/>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ítulo y objetos">
    <p:spTree>
      <p:nvGrpSpPr>
        <p:cNvPr id="21" name="Shape 21"/>
        <p:cNvGrpSpPr/>
        <p:nvPr/>
      </p:nvGrpSpPr>
      <p:grpSpPr>
        <a:xfrm>
          <a:off x="0" y="0"/>
          <a:ext cx="0" cy="0"/>
          <a:chOff x="0" y="0"/>
          <a:chExt cx="0" cy="0"/>
        </a:xfrm>
      </p:grpSpPr>
      <p:sp>
        <p:nvSpPr>
          <p:cNvPr id="22" name="Shape 22"/>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23" name="Shape 23"/>
          <p:cNvSpPr txBox="1"/>
          <p:nvPr>
            <p:ph idx="1" type="body"/>
          </p:nvPr>
        </p:nvSpPr>
        <p:spPr>
          <a:xfrm>
            <a:off x="457200" y="1600200"/>
            <a:ext cx="8229600" cy="4525963"/>
          </a:xfrm>
          <a:prstGeom prst="rect">
            <a:avLst/>
          </a:prstGeom>
          <a:noFill/>
          <a:ln>
            <a:noFill/>
          </a:ln>
        </p:spPr>
        <p:txBody>
          <a:bodyPr anchorCtr="0" anchor="t" bIns="91425" lIns="91425" rIns="91425" tIns="91425"/>
          <a:lstStyle>
            <a:lvl1pPr indent="-139700" lvl="0" marL="342900" marR="0" rtl="0" algn="l">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0" algn="l">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24" name="Shape 24"/>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25" name="Shape 25"/>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26" name="Shape 26"/>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s-ES" sz="1200" u="none" cap="none" strike="noStrike">
                <a:solidFill>
                  <a:srgbClr val="888888"/>
                </a:solidFill>
                <a:latin typeface="Calibri"/>
                <a:ea typeface="Calibri"/>
                <a:cs typeface="Calibri"/>
                <a:sym typeface="Calibri"/>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Encabezado de sección">
    <p:spTree>
      <p:nvGrpSpPr>
        <p:cNvPr id="27" name="Shape 27"/>
        <p:cNvGrpSpPr/>
        <p:nvPr/>
      </p:nvGrpSpPr>
      <p:grpSpPr>
        <a:xfrm>
          <a:off x="0" y="0"/>
          <a:ext cx="0" cy="0"/>
          <a:chOff x="0" y="0"/>
          <a:chExt cx="0" cy="0"/>
        </a:xfrm>
      </p:grpSpPr>
      <p:sp>
        <p:nvSpPr>
          <p:cNvPr id="28" name="Shape 28"/>
          <p:cNvSpPr txBox="1"/>
          <p:nvPr>
            <p:ph type="title"/>
          </p:nvPr>
        </p:nvSpPr>
        <p:spPr>
          <a:xfrm>
            <a:off x="722312" y="4406900"/>
            <a:ext cx="7772400" cy="1362075"/>
          </a:xfrm>
          <a:prstGeom prst="rect">
            <a:avLst/>
          </a:prstGeom>
          <a:noFill/>
          <a:ln>
            <a:noFill/>
          </a:ln>
        </p:spPr>
        <p:txBody>
          <a:bodyPr anchorCtr="0" anchor="t" bIns="91425" lIns="91425" rIns="91425" tIns="91425"/>
          <a:lstStyle>
            <a:lvl1pPr indent="0" lvl="0" marL="0" marR="0" rtl="0" algn="l">
              <a:spcBef>
                <a:spcPts val="0"/>
              </a:spcBef>
              <a:buClr>
                <a:schemeClr val="dk1"/>
              </a:buClr>
              <a:buFont typeface="Calibri"/>
              <a:buNone/>
              <a:defRPr b="1" i="0" sz="40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29" name="Shape 29"/>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marR="0" rtl="0" algn="l">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1pPr>
            <a:lvl2pPr indent="0" lvl="1" marL="457200" marR="0" rtl="0" algn="l">
              <a:spcBef>
                <a:spcPts val="360"/>
              </a:spcBef>
              <a:buClr>
                <a:srgbClr val="888888"/>
              </a:buClr>
              <a:buFont typeface="Arial"/>
              <a:buNone/>
              <a:defRPr b="0" i="0" sz="1800" u="none" cap="none" strike="noStrike">
                <a:solidFill>
                  <a:srgbClr val="888888"/>
                </a:solidFill>
                <a:latin typeface="Calibri"/>
                <a:ea typeface="Calibri"/>
                <a:cs typeface="Calibri"/>
                <a:sym typeface="Calibri"/>
              </a:defRPr>
            </a:lvl2pPr>
            <a:lvl3pPr indent="0" lvl="2" marL="914400" marR="0" rtl="0" algn="l">
              <a:spcBef>
                <a:spcPts val="320"/>
              </a:spcBef>
              <a:buClr>
                <a:srgbClr val="888888"/>
              </a:buClr>
              <a:buFont typeface="Arial"/>
              <a:buNone/>
              <a:defRPr b="0" i="0" sz="1600" u="none" cap="none" strike="noStrike">
                <a:solidFill>
                  <a:srgbClr val="888888"/>
                </a:solidFill>
                <a:latin typeface="Calibri"/>
                <a:ea typeface="Calibri"/>
                <a:cs typeface="Calibri"/>
                <a:sym typeface="Calibri"/>
              </a:defRPr>
            </a:lvl3pPr>
            <a:lvl4pPr indent="0" lvl="3" marL="1371600" marR="0" rtl="0" algn="l">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4pPr>
            <a:lvl5pPr indent="0" lvl="4" marL="1828800" marR="0" rtl="0" algn="l">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5pPr>
            <a:lvl6pPr indent="0" lvl="5" marL="2286000" marR="0" rtl="0" algn="l">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6pPr>
            <a:lvl7pPr indent="0" lvl="6" marL="2743200" marR="0" rtl="0" algn="l">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7pPr>
            <a:lvl8pPr indent="0" lvl="7" marL="3200400" marR="0" rtl="0" algn="l">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8pPr>
            <a:lvl9pPr indent="0" lvl="8" marL="3657600" marR="0" rtl="0" algn="l">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9pPr>
          </a:lstStyle>
          <a:p/>
        </p:txBody>
      </p:sp>
      <p:sp>
        <p:nvSpPr>
          <p:cNvPr id="30" name="Shape 30"/>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31" name="Shape 31"/>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32" name="Shape 32"/>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es-ES" sz="1200">
                <a:solidFill>
                  <a:srgbClr val="888888"/>
                </a:solidFill>
                <a:latin typeface="Calibri"/>
                <a:ea typeface="Calibri"/>
                <a:cs typeface="Calibri"/>
                <a:sym typeface="Calibri"/>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Dos objetos">
    <p:spTree>
      <p:nvGrpSpPr>
        <p:cNvPr id="33" name="Shape 33"/>
        <p:cNvGrpSpPr/>
        <p:nvPr/>
      </p:nvGrpSpPr>
      <p:grpSpPr>
        <a:xfrm>
          <a:off x="0" y="0"/>
          <a:ext cx="0" cy="0"/>
          <a:chOff x="0" y="0"/>
          <a:chExt cx="0" cy="0"/>
        </a:xfrm>
      </p:grpSpPr>
      <p:sp>
        <p:nvSpPr>
          <p:cNvPr id="34" name="Shape 34"/>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35" name="Shape 35"/>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indent="-165100" lvl="0" marL="342900" marR="0" rtl="0" algn="l">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133350" lvl="1" marL="74295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36" name="Shape 36"/>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indent="-165100" lvl="0" marL="342900" marR="0" rtl="0" algn="l">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133350" lvl="1" marL="74295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37" name="Shape 37"/>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38" name="Shape 38"/>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39" name="Shape 39"/>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es-ES" sz="1200">
                <a:solidFill>
                  <a:srgbClr val="888888"/>
                </a:solidFill>
                <a:latin typeface="Calibri"/>
                <a:ea typeface="Calibri"/>
                <a:cs typeface="Calibri"/>
                <a:sym typeface="Calibri"/>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ación">
    <p:spTree>
      <p:nvGrpSpPr>
        <p:cNvPr id="40" name="Shape 40"/>
        <p:cNvGrpSpPr/>
        <p:nvPr/>
      </p:nvGrpSpPr>
      <p:grpSpPr>
        <a:xfrm>
          <a:off x="0" y="0"/>
          <a:ext cx="0" cy="0"/>
          <a:chOff x="0" y="0"/>
          <a:chExt cx="0" cy="0"/>
        </a:xfrm>
      </p:grpSpPr>
      <p:sp>
        <p:nvSpPr>
          <p:cNvPr id="41" name="Shape 41"/>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42" name="Shape 42"/>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marR="0" rtl="0" algn="l">
              <a:spcBef>
                <a:spcPts val="480"/>
              </a:spcBef>
              <a:buClr>
                <a:schemeClr val="dk1"/>
              </a:buClr>
              <a:buFont typeface="Arial"/>
              <a:buNone/>
              <a:defRPr b="1" i="0" sz="2400" u="none" cap="none" strike="noStrike">
                <a:solidFill>
                  <a:schemeClr val="dk1"/>
                </a:solidFill>
                <a:latin typeface="Calibri"/>
                <a:ea typeface="Calibri"/>
                <a:cs typeface="Calibri"/>
                <a:sym typeface="Calibri"/>
              </a:defRPr>
            </a:lvl1pPr>
            <a:lvl2pPr indent="0" lvl="1" marL="457200" marR="0" rtl="0" algn="l">
              <a:spcBef>
                <a:spcPts val="400"/>
              </a:spcBef>
              <a:buClr>
                <a:schemeClr val="dk1"/>
              </a:buClr>
              <a:buFont typeface="Arial"/>
              <a:buNone/>
              <a:defRPr b="1" i="0" sz="2000" u="none" cap="none" strike="noStrike">
                <a:solidFill>
                  <a:schemeClr val="dk1"/>
                </a:solidFill>
                <a:latin typeface="Calibri"/>
                <a:ea typeface="Calibri"/>
                <a:cs typeface="Calibri"/>
                <a:sym typeface="Calibri"/>
              </a:defRPr>
            </a:lvl2pPr>
            <a:lvl3pPr indent="0" lvl="2" marL="914400" marR="0" rtl="0" algn="l">
              <a:spcBef>
                <a:spcPts val="360"/>
              </a:spcBef>
              <a:buClr>
                <a:schemeClr val="dk1"/>
              </a:buClr>
              <a:buFont typeface="Arial"/>
              <a:buNone/>
              <a:defRPr b="1" i="0" sz="1800" u="none" cap="none" strike="noStrike">
                <a:solidFill>
                  <a:schemeClr val="dk1"/>
                </a:solidFill>
                <a:latin typeface="Calibri"/>
                <a:ea typeface="Calibri"/>
                <a:cs typeface="Calibri"/>
                <a:sym typeface="Calibri"/>
              </a:defRPr>
            </a:lvl3pPr>
            <a:lvl4pPr indent="0" lvl="3" marL="13716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4pPr>
            <a:lvl5pPr indent="0" lvl="4" marL="18288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5pPr>
            <a:lvl6pPr indent="0" lvl="5" marL="22860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6pPr>
            <a:lvl7pPr indent="0" lvl="6" marL="27432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7pPr>
            <a:lvl8pPr indent="0" lvl="7" marL="32004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8pPr>
            <a:lvl9pPr indent="0" lvl="8" marL="36576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9pPr>
          </a:lstStyle>
          <a:p/>
        </p:txBody>
      </p:sp>
      <p:sp>
        <p:nvSpPr>
          <p:cNvPr id="43" name="Shape 43"/>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indent="-190500" lvl="0" marL="34290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1pPr>
            <a:lvl2pPr indent="-158750" lvl="1" marL="74295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2pPr>
            <a:lvl3pPr indent="-114300" lvl="2" marL="11430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3pPr>
            <a:lvl4pPr indent="-127000" lvl="3" marL="16002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4pPr>
            <a:lvl5pPr indent="-127000" lvl="4" marL="20574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5pPr>
            <a:lvl6pPr indent="-127000" lvl="5" marL="25146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6pPr>
            <a:lvl7pPr indent="-127000" lvl="6" marL="29718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7pPr>
            <a:lvl8pPr indent="-127000" lvl="7" marL="34290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8pPr>
            <a:lvl9pPr indent="-127000" lvl="8" marL="38862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9pPr>
          </a:lstStyle>
          <a:p/>
        </p:txBody>
      </p:sp>
      <p:sp>
        <p:nvSpPr>
          <p:cNvPr id="44" name="Shape 44"/>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marR="0" rtl="0" algn="l">
              <a:spcBef>
                <a:spcPts val="480"/>
              </a:spcBef>
              <a:buClr>
                <a:schemeClr val="dk1"/>
              </a:buClr>
              <a:buFont typeface="Arial"/>
              <a:buNone/>
              <a:defRPr b="1" i="0" sz="2400" u="none" cap="none" strike="noStrike">
                <a:solidFill>
                  <a:schemeClr val="dk1"/>
                </a:solidFill>
                <a:latin typeface="Calibri"/>
                <a:ea typeface="Calibri"/>
                <a:cs typeface="Calibri"/>
                <a:sym typeface="Calibri"/>
              </a:defRPr>
            </a:lvl1pPr>
            <a:lvl2pPr indent="0" lvl="1" marL="457200" marR="0" rtl="0" algn="l">
              <a:spcBef>
                <a:spcPts val="400"/>
              </a:spcBef>
              <a:buClr>
                <a:schemeClr val="dk1"/>
              </a:buClr>
              <a:buFont typeface="Arial"/>
              <a:buNone/>
              <a:defRPr b="1" i="0" sz="2000" u="none" cap="none" strike="noStrike">
                <a:solidFill>
                  <a:schemeClr val="dk1"/>
                </a:solidFill>
                <a:latin typeface="Calibri"/>
                <a:ea typeface="Calibri"/>
                <a:cs typeface="Calibri"/>
                <a:sym typeface="Calibri"/>
              </a:defRPr>
            </a:lvl2pPr>
            <a:lvl3pPr indent="0" lvl="2" marL="914400" marR="0" rtl="0" algn="l">
              <a:spcBef>
                <a:spcPts val="360"/>
              </a:spcBef>
              <a:buClr>
                <a:schemeClr val="dk1"/>
              </a:buClr>
              <a:buFont typeface="Arial"/>
              <a:buNone/>
              <a:defRPr b="1" i="0" sz="1800" u="none" cap="none" strike="noStrike">
                <a:solidFill>
                  <a:schemeClr val="dk1"/>
                </a:solidFill>
                <a:latin typeface="Calibri"/>
                <a:ea typeface="Calibri"/>
                <a:cs typeface="Calibri"/>
                <a:sym typeface="Calibri"/>
              </a:defRPr>
            </a:lvl3pPr>
            <a:lvl4pPr indent="0" lvl="3" marL="13716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4pPr>
            <a:lvl5pPr indent="0" lvl="4" marL="18288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5pPr>
            <a:lvl6pPr indent="0" lvl="5" marL="22860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6pPr>
            <a:lvl7pPr indent="0" lvl="6" marL="27432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7pPr>
            <a:lvl8pPr indent="0" lvl="7" marL="32004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8pPr>
            <a:lvl9pPr indent="0" lvl="8" marL="36576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9pPr>
          </a:lstStyle>
          <a:p/>
        </p:txBody>
      </p:sp>
      <p:sp>
        <p:nvSpPr>
          <p:cNvPr id="45" name="Shape 45"/>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indent="-190500" lvl="0" marL="34290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1pPr>
            <a:lvl2pPr indent="-158750" lvl="1" marL="74295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2pPr>
            <a:lvl3pPr indent="-114300" lvl="2" marL="11430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3pPr>
            <a:lvl4pPr indent="-127000" lvl="3" marL="16002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4pPr>
            <a:lvl5pPr indent="-127000" lvl="4" marL="20574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5pPr>
            <a:lvl6pPr indent="-127000" lvl="5" marL="25146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6pPr>
            <a:lvl7pPr indent="-127000" lvl="6" marL="29718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7pPr>
            <a:lvl8pPr indent="-127000" lvl="7" marL="34290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8pPr>
            <a:lvl9pPr indent="-127000" lvl="8" marL="38862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9pPr>
          </a:lstStyle>
          <a:p/>
        </p:txBody>
      </p:sp>
      <p:sp>
        <p:nvSpPr>
          <p:cNvPr id="46" name="Shape 46"/>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7" name="Shape 47"/>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8" name="Shape 48"/>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es-ES" sz="1200">
                <a:solidFill>
                  <a:srgbClr val="888888"/>
                </a:solidFill>
                <a:latin typeface="Calibri"/>
                <a:ea typeface="Calibri"/>
                <a:cs typeface="Calibri"/>
                <a:sym typeface="Calibri"/>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Sólo el título">
    <p:spTree>
      <p:nvGrpSpPr>
        <p:cNvPr id="49" name="Shape 49"/>
        <p:cNvGrpSpPr/>
        <p:nvPr/>
      </p:nvGrpSpPr>
      <p:grpSpPr>
        <a:xfrm>
          <a:off x="0" y="0"/>
          <a:ext cx="0" cy="0"/>
          <a:chOff x="0" y="0"/>
          <a:chExt cx="0" cy="0"/>
        </a:xfrm>
      </p:grpSpPr>
      <p:sp>
        <p:nvSpPr>
          <p:cNvPr id="50" name="Shape 50"/>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51" name="Shape 51"/>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2" name="Shape 52"/>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3" name="Shape 53"/>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es-ES" sz="1200">
                <a:solidFill>
                  <a:srgbClr val="888888"/>
                </a:solidFill>
                <a:latin typeface="Calibri"/>
                <a:ea typeface="Calibri"/>
                <a:cs typeface="Calibri"/>
                <a:sym typeface="Calibri"/>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En blanco">
    <p:spTree>
      <p:nvGrpSpPr>
        <p:cNvPr id="54" name="Shape 54"/>
        <p:cNvGrpSpPr/>
        <p:nvPr/>
      </p:nvGrpSpPr>
      <p:grpSpPr>
        <a:xfrm>
          <a:off x="0" y="0"/>
          <a:ext cx="0" cy="0"/>
          <a:chOff x="0" y="0"/>
          <a:chExt cx="0" cy="0"/>
        </a:xfrm>
      </p:grpSpPr>
      <p:sp>
        <p:nvSpPr>
          <p:cNvPr id="55" name="Shape 55"/>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6" name="Shape 56"/>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7" name="Shape 57"/>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es-ES" sz="1200">
                <a:solidFill>
                  <a:srgbClr val="888888"/>
                </a:solidFill>
                <a:latin typeface="Calibri"/>
                <a:ea typeface="Calibri"/>
                <a:cs typeface="Calibri"/>
                <a:sym typeface="Calibri"/>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ido con título">
    <p:spTree>
      <p:nvGrpSpPr>
        <p:cNvPr id="58" name="Shape 58"/>
        <p:cNvGrpSpPr/>
        <p:nvPr/>
      </p:nvGrpSpPr>
      <p:grpSpPr>
        <a:xfrm>
          <a:off x="0" y="0"/>
          <a:ext cx="0" cy="0"/>
          <a:chOff x="0" y="0"/>
          <a:chExt cx="0" cy="0"/>
        </a:xfrm>
      </p:grpSpPr>
      <p:sp>
        <p:nvSpPr>
          <p:cNvPr id="59" name="Shape 59"/>
          <p:cNvSpPr txBox="1"/>
          <p:nvPr>
            <p:ph type="title"/>
          </p:nvPr>
        </p:nvSpPr>
        <p:spPr>
          <a:xfrm>
            <a:off x="457200" y="273050"/>
            <a:ext cx="3008313" cy="1162049"/>
          </a:xfrm>
          <a:prstGeom prst="rect">
            <a:avLst/>
          </a:prstGeom>
          <a:noFill/>
          <a:ln>
            <a:noFill/>
          </a:ln>
        </p:spPr>
        <p:txBody>
          <a:bodyPr anchorCtr="0" anchor="b" bIns="91425" lIns="91425" rIns="91425" tIns="91425"/>
          <a:lstStyle>
            <a:lvl1pPr indent="0" lvl="0" marL="0" marR="0" rtl="0" algn="l">
              <a:spcBef>
                <a:spcPts val="0"/>
              </a:spcBef>
              <a:buClr>
                <a:schemeClr val="dk1"/>
              </a:buClr>
              <a:buFont typeface="Calibri"/>
              <a:buNone/>
              <a:defRPr b="1" i="0" sz="20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60" name="Shape 60"/>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indent="-139700" lvl="0" marL="342900" marR="0" rtl="0" algn="l">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0" algn="l">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61" name="Shape 61"/>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marR="0" rtl="0" algn="l">
              <a:spcBef>
                <a:spcPts val="280"/>
              </a:spcBef>
              <a:buClr>
                <a:schemeClr val="dk1"/>
              </a:buClr>
              <a:buFont typeface="Arial"/>
              <a:buNone/>
              <a:defRPr b="0" i="0" sz="1400" u="none" cap="none" strike="noStrike">
                <a:solidFill>
                  <a:schemeClr val="dk1"/>
                </a:solidFill>
                <a:latin typeface="Calibri"/>
                <a:ea typeface="Calibri"/>
                <a:cs typeface="Calibri"/>
                <a:sym typeface="Calibri"/>
              </a:defRPr>
            </a:lvl1pPr>
            <a:lvl2pPr indent="0" lvl="1" marL="457200" marR="0" rtl="0" algn="l">
              <a:spcBef>
                <a:spcPts val="240"/>
              </a:spcBef>
              <a:buClr>
                <a:schemeClr val="dk1"/>
              </a:buClr>
              <a:buFont typeface="Arial"/>
              <a:buNone/>
              <a:defRPr b="0" i="0" sz="1200" u="none" cap="none" strike="noStrike">
                <a:solidFill>
                  <a:schemeClr val="dk1"/>
                </a:solidFill>
                <a:latin typeface="Calibri"/>
                <a:ea typeface="Calibri"/>
                <a:cs typeface="Calibri"/>
                <a:sym typeface="Calibri"/>
              </a:defRPr>
            </a:lvl2pPr>
            <a:lvl3pPr indent="0" lvl="2" marL="914400" marR="0" rtl="0" algn="l">
              <a:spcBef>
                <a:spcPts val="200"/>
              </a:spcBef>
              <a:buClr>
                <a:schemeClr val="dk1"/>
              </a:buClr>
              <a:buFont typeface="Arial"/>
              <a:buNone/>
              <a:defRPr b="0" i="0" sz="1000" u="none" cap="none" strike="noStrike">
                <a:solidFill>
                  <a:schemeClr val="dk1"/>
                </a:solidFill>
                <a:latin typeface="Calibri"/>
                <a:ea typeface="Calibri"/>
                <a:cs typeface="Calibri"/>
                <a:sym typeface="Calibri"/>
              </a:defRPr>
            </a:lvl3pPr>
            <a:lvl4pPr indent="0" lvl="3" marL="13716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4pPr>
            <a:lvl5pPr indent="0" lvl="4" marL="18288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5pPr>
            <a:lvl6pPr indent="0" lvl="5" marL="22860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6pPr>
            <a:lvl7pPr indent="0" lvl="6" marL="27432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7pPr>
            <a:lvl8pPr indent="0" lvl="7" marL="32004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8pPr>
            <a:lvl9pPr indent="0" lvl="8" marL="36576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9pPr>
          </a:lstStyle>
          <a:p/>
        </p:txBody>
      </p:sp>
      <p:sp>
        <p:nvSpPr>
          <p:cNvPr id="62" name="Shape 62"/>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63" name="Shape 63"/>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64" name="Shape 64"/>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es-ES" sz="1200">
                <a:solidFill>
                  <a:srgbClr val="888888"/>
                </a:solidFill>
                <a:latin typeface="Calibri"/>
                <a:ea typeface="Calibri"/>
                <a:cs typeface="Calibri"/>
                <a:sym typeface="Calibri"/>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Imagen con título">
    <p:spTree>
      <p:nvGrpSpPr>
        <p:cNvPr id="65" name="Shape 65"/>
        <p:cNvGrpSpPr/>
        <p:nvPr/>
      </p:nvGrpSpPr>
      <p:grpSpPr>
        <a:xfrm>
          <a:off x="0" y="0"/>
          <a:ext cx="0" cy="0"/>
          <a:chOff x="0" y="0"/>
          <a:chExt cx="0" cy="0"/>
        </a:xfrm>
      </p:grpSpPr>
      <p:sp>
        <p:nvSpPr>
          <p:cNvPr id="66" name="Shape 66"/>
          <p:cNvSpPr txBox="1"/>
          <p:nvPr>
            <p:ph type="title"/>
          </p:nvPr>
        </p:nvSpPr>
        <p:spPr>
          <a:xfrm>
            <a:off x="1792288" y="4800600"/>
            <a:ext cx="5486399" cy="566737"/>
          </a:xfrm>
          <a:prstGeom prst="rect">
            <a:avLst/>
          </a:prstGeom>
          <a:noFill/>
          <a:ln>
            <a:noFill/>
          </a:ln>
        </p:spPr>
        <p:txBody>
          <a:bodyPr anchorCtr="0" anchor="b" bIns="91425" lIns="91425" rIns="91425" tIns="91425"/>
          <a:lstStyle>
            <a:lvl1pPr indent="0" lvl="0" marL="0" marR="0" rtl="0" algn="l">
              <a:spcBef>
                <a:spcPts val="0"/>
              </a:spcBef>
              <a:buClr>
                <a:schemeClr val="dk1"/>
              </a:buClr>
              <a:buFont typeface="Calibri"/>
              <a:buNone/>
              <a:defRPr b="1" i="0" sz="20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67" name="Shape 67"/>
          <p:cNvSpPr/>
          <p:nvPr>
            <p:ph idx="2" type="pic"/>
          </p:nvPr>
        </p:nvSpPr>
        <p:spPr>
          <a:xfrm>
            <a:off x="1792288" y="612775"/>
            <a:ext cx="5486399" cy="4114800"/>
          </a:xfrm>
          <a:prstGeom prst="rect">
            <a:avLst/>
          </a:prstGeom>
          <a:noFill/>
          <a:ln>
            <a:noFill/>
          </a:ln>
        </p:spPr>
        <p:txBody>
          <a:bodyPr anchorCtr="0" anchor="t" bIns="91425" lIns="91425" rIns="91425" tIns="91425"/>
          <a:lstStyle>
            <a:lvl1pPr indent="0" lvl="0" marL="0" marR="0" rtl="0" algn="l">
              <a:spcBef>
                <a:spcPts val="640"/>
              </a:spcBef>
              <a:buClr>
                <a:schemeClr val="dk1"/>
              </a:buClr>
              <a:buFont typeface="Arial"/>
              <a:buNone/>
              <a:defRPr b="0" i="0" sz="3200" u="none" cap="none" strike="noStrike">
                <a:solidFill>
                  <a:schemeClr val="dk1"/>
                </a:solidFill>
                <a:latin typeface="Calibri"/>
                <a:ea typeface="Calibri"/>
                <a:cs typeface="Calibri"/>
                <a:sym typeface="Calibri"/>
              </a:defRPr>
            </a:lvl1pPr>
            <a:lvl2pPr indent="0" lvl="1" marL="457200" marR="0" rtl="0" algn="l">
              <a:spcBef>
                <a:spcPts val="560"/>
              </a:spcBef>
              <a:buClr>
                <a:schemeClr val="dk1"/>
              </a:buClr>
              <a:buFont typeface="Arial"/>
              <a:buNone/>
              <a:defRPr b="0" i="0" sz="2800" u="none" cap="none" strike="noStrike">
                <a:solidFill>
                  <a:schemeClr val="dk1"/>
                </a:solidFill>
                <a:latin typeface="Calibri"/>
                <a:ea typeface="Calibri"/>
                <a:cs typeface="Calibri"/>
                <a:sym typeface="Calibri"/>
              </a:defRPr>
            </a:lvl2pPr>
            <a:lvl3pPr indent="0" lvl="2" marL="914400" marR="0" rtl="0" algn="l">
              <a:spcBef>
                <a:spcPts val="480"/>
              </a:spcBef>
              <a:buClr>
                <a:schemeClr val="dk1"/>
              </a:buClr>
              <a:buFont typeface="Arial"/>
              <a:buNone/>
              <a:defRPr b="0" i="0" sz="2400" u="none" cap="none" strike="noStrike">
                <a:solidFill>
                  <a:schemeClr val="dk1"/>
                </a:solidFill>
                <a:latin typeface="Calibri"/>
                <a:ea typeface="Calibri"/>
                <a:cs typeface="Calibri"/>
                <a:sym typeface="Calibri"/>
              </a:defRPr>
            </a:lvl3pPr>
            <a:lvl4pPr indent="0" lvl="3" marL="1371600" marR="0" rtl="0" algn="l">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4pPr>
            <a:lvl5pPr indent="0" lvl="4" marL="1828800" marR="0" rtl="0" algn="l">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5pPr>
            <a:lvl6pPr indent="0" lvl="5" marL="2286000" marR="0" rtl="0" algn="l">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6pPr>
            <a:lvl7pPr indent="0" lvl="6" marL="2743200" marR="0" rtl="0" algn="l">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7pPr>
            <a:lvl8pPr indent="0" lvl="7" marL="3200400" marR="0" rtl="0" algn="l">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8pPr>
            <a:lvl9pPr indent="0" lvl="8" marL="3657600" marR="0" rtl="0" algn="l">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9pPr>
          </a:lstStyle>
          <a:p/>
        </p:txBody>
      </p:sp>
      <p:sp>
        <p:nvSpPr>
          <p:cNvPr id="68" name="Shape 68"/>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marR="0" rtl="0" algn="l">
              <a:spcBef>
                <a:spcPts val="280"/>
              </a:spcBef>
              <a:buClr>
                <a:schemeClr val="dk1"/>
              </a:buClr>
              <a:buFont typeface="Arial"/>
              <a:buNone/>
              <a:defRPr b="0" i="0" sz="1400" u="none" cap="none" strike="noStrike">
                <a:solidFill>
                  <a:schemeClr val="dk1"/>
                </a:solidFill>
                <a:latin typeface="Calibri"/>
                <a:ea typeface="Calibri"/>
                <a:cs typeface="Calibri"/>
                <a:sym typeface="Calibri"/>
              </a:defRPr>
            </a:lvl1pPr>
            <a:lvl2pPr indent="0" lvl="1" marL="457200" marR="0" rtl="0" algn="l">
              <a:spcBef>
                <a:spcPts val="240"/>
              </a:spcBef>
              <a:buClr>
                <a:schemeClr val="dk1"/>
              </a:buClr>
              <a:buFont typeface="Arial"/>
              <a:buNone/>
              <a:defRPr b="0" i="0" sz="1200" u="none" cap="none" strike="noStrike">
                <a:solidFill>
                  <a:schemeClr val="dk1"/>
                </a:solidFill>
                <a:latin typeface="Calibri"/>
                <a:ea typeface="Calibri"/>
                <a:cs typeface="Calibri"/>
                <a:sym typeface="Calibri"/>
              </a:defRPr>
            </a:lvl2pPr>
            <a:lvl3pPr indent="0" lvl="2" marL="914400" marR="0" rtl="0" algn="l">
              <a:spcBef>
                <a:spcPts val="200"/>
              </a:spcBef>
              <a:buClr>
                <a:schemeClr val="dk1"/>
              </a:buClr>
              <a:buFont typeface="Arial"/>
              <a:buNone/>
              <a:defRPr b="0" i="0" sz="1000" u="none" cap="none" strike="noStrike">
                <a:solidFill>
                  <a:schemeClr val="dk1"/>
                </a:solidFill>
                <a:latin typeface="Calibri"/>
                <a:ea typeface="Calibri"/>
                <a:cs typeface="Calibri"/>
                <a:sym typeface="Calibri"/>
              </a:defRPr>
            </a:lvl3pPr>
            <a:lvl4pPr indent="0" lvl="3" marL="13716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4pPr>
            <a:lvl5pPr indent="0" lvl="4" marL="18288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5pPr>
            <a:lvl6pPr indent="0" lvl="5" marL="22860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6pPr>
            <a:lvl7pPr indent="0" lvl="6" marL="27432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7pPr>
            <a:lvl8pPr indent="0" lvl="7" marL="32004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8pPr>
            <a:lvl9pPr indent="0" lvl="8" marL="36576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9pPr>
          </a:lstStyle>
          <a:p/>
        </p:txBody>
      </p:sp>
      <p:sp>
        <p:nvSpPr>
          <p:cNvPr id="69" name="Shape 69"/>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70" name="Shape 70"/>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71" name="Shape 71"/>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es-ES" sz="1200">
                <a:solidFill>
                  <a:srgbClr val="888888"/>
                </a:solidFill>
                <a:latin typeface="Calibri"/>
                <a:ea typeface="Calibri"/>
                <a:cs typeface="Calibri"/>
                <a:sym typeface="Calibri"/>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sp>
        <p:nvSpPr>
          <p:cNvPr id="10" name="Shape 10"/>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1" name="Shape 11"/>
          <p:cNvSpPr txBox="1"/>
          <p:nvPr>
            <p:ph idx="1" type="body"/>
          </p:nvPr>
        </p:nvSpPr>
        <p:spPr>
          <a:xfrm>
            <a:off x="457200" y="1600200"/>
            <a:ext cx="8229600" cy="4525963"/>
          </a:xfrm>
          <a:prstGeom prst="rect">
            <a:avLst/>
          </a:prstGeom>
          <a:noFill/>
          <a:ln>
            <a:noFill/>
          </a:ln>
        </p:spPr>
        <p:txBody>
          <a:bodyPr anchorCtr="0" anchor="t" bIns="91425" lIns="91425" rIns="91425" tIns="91425"/>
          <a:lstStyle>
            <a:lvl1pPr indent="-139700" lvl="0" marL="342900" marR="0" rtl="0" algn="l">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0" algn="l">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Shape 12"/>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3" name="Shape 13"/>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4" name="Shape 14"/>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s-ES" sz="1200" u="none" cap="none" strike="noStrike">
                <a:solidFill>
                  <a:srgbClr val="888888"/>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8" name="Shape 88"/>
        <p:cNvGrpSpPr/>
        <p:nvPr/>
      </p:nvGrpSpPr>
      <p:grpSpPr>
        <a:xfrm>
          <a:off x="0" y="0"/>
          <a:ext cx="0" cy="0"/>
          <a:chOff x="0" y="0"/>
          <a:chExt cx="0" cy="0"/>
        </a:xfrm>
      </p:grpSpPr>
      <p:pic>
        <p:nvPicPr>
          <p:cNvPr descr="http://americanuestra.com/wp-content/uploads/2015/04/angela-merkel-2011-7-19-10-0-51.jpg" id="89" name="Shape 89"/>
          <p:cNvPicPr preferRelativeResize="0"/>
          <p:nvPr/>
        </p:nvPicPr>
        <p:blipFill/>
        <p:spPr>
          <a:xfrm>
            <a:off x="-388579" y="0"/>
            <a:ext cx="10433187" cy="6977195"/>
          </a:xfrm>
          <a:prstGeom prst="rect">
            <a:avLst/>
          </a:prstGeom>
          <a:solidFill>
            <a:srgbClr val="FFFFFF"/>
          </a:solid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7" name="Shape 147"/>
        <p:cNvGrpSpPr/>
        <p:nvPr/>
      </p:nvGrpSpPr>
      <p:grpSpPr>
        <a:xfrm>
          <a:off x="0" y="0"/>
          <a:ext cx="0" cy="0"/>
          <a:chOff x="0" y="0"/>
          <a:chExt cx="0" cy="0"/>
        </a:xfrm>
      </p:grpSpPr>
      <p:sp>
        <p:nvSpPr>
          <p:cNvPr id="148" name="Shape 148"/>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spcBef>
                <a:spcPts val="0"/>
              </a:spcBef>
              <a:buClr>
                <a:schemeClr val="dk1"/>
              </a:buClr>
              <a:buSzPct val="25000"/>
              <a:buFont typeface="Calibri"/>
              <a:buNone/>
            </a:pPr>
            <a:r>
              <a:t/>
            </a:r>
            <a:endParaRPr b="0" i="0" sz="4400" u="none" cap="none" strike="noStrike">
              <a:solidFill>
                <a:schemeClr val="dk1"/>
              </a:solidFill>
              <a:latin typeface="Calibri"/>
              <a:ea typeface="Calibri"/>
              <a:cs typeface="Calibri"/>
              <a:sym typeface="Calibri"/>
            </a:endParaRPr>
          </a:p>
        </p:txBody>
      </p:sp>
      <p:sp>
        <p:nvSpPr>
          <p:cNvPr id="149" name="Shape 149"/>
          <p:cNvSpPr txBox="1"/>
          <p:nvPr>
            <p:ph idx="1" type="body"/>
          </p:nvPr>
        </p:nvSpPr>
        <p:spPr>
          <a:xfrm>
            <a:off x="457200" y="1600200"/>
            <a:ext cx="8229600" cy="4525963"/>
          </a:xfrm>
          <a:prstGeom prst="rect">
            <a:avLst/>
          </a:prstGeom>
          <a:noFill/>
          <a:ln>
            <a:noFill/>
          </a:ln>
        </p:spPr>
        <p:txBody>
          <a:bodyPr anchorCtr="0" anchor="t" bIns="45700" lIns="91425" rIns="91425" tIns="45700">
            <a:noAutofit/>
          </a:bodyPr>
          <a:lstStyle/>
          <a:p>
            <a:pPr indent="-342900" lvl="0" marL="342900" marR="0" rtl="0" algn="l">
              <a:spcBef>
                <a:spcPts val="0"/>
              </a:spcBef>
              <a:buClr>
                <a:schemeClr val="dk1"/>
              </a:buClr>
              <a:buSzPct val="100000"/>
              <a:buFont typeface="Arial"/>
              <a:buNone/>
            </a:pPr>
            <a:r>
              <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4" name="Shape 94"/>
        <p:cNvGrpSpPr/>
        <p:nvPr/>
      </p:nvGrpSpPr>
      <p:grpSpPr>
        <a:xfrm>
          <a:off x="0" y="0"/>
          <a:ext cx="0" cy="0"/>
          <a:chOff x="0" y="0"/>
          <a:chExt cx="0" cy="0"/>
        </a:xfrm>
      </p:grpSpPr>
      <p:pic>
        <p:nvPicPr>
          <p:cNvPr descr="http://statsbomb.com/wp-content/uploads/2014/10/messi-ball_1.jpg" id="95" name="Shape 95"/>
          <p:cNvPicPr preferRelativeResize="0"/>
          <p:nvPr/>
        </p:nvPicPr>
        <p:blipFill/>
        <p:spPr>
          <a:xfrm>
            <a:off x="-972616" y="-90384"/>
            <a:ext cx="10444564" cy="6948384"/>
          </a:xfrm>
          <a:prstGeom prst="rect">
            <a:avLst/>
          </a:prstGeom>
          <a:solidFill>
            <a:srgbClr val="FFFFFF"/>
          </a:solid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0" name="Shape 100"/>
        <p:cNvGrpSpPr/>
        <p:nvPr/>
      </p:nvGrpSpPr>
      <p:grpSpPr>
        <a:xfrm>
          <a:off x="0" y="0"/>
          <a:ext cx="0" cy="0"/>
          <a:chOff x="0" y="0"/>
          <a:chExt cx="0" cy="0"/>
        </a:xfrm>
      </p:grpSpPr>
      <p:sp>
        <p:nvSpPr>
          <p:cNvPr id="101" name="Shape 101"/>
          <p:cNvSpPr/>
          <p:nvPr/>
        </p:nvSpPr>
        <p:spPr>
          <a:xfrm>
            <a:off x="3958626" y="3244333"/>
            <a:ext cx="1226746" cy="369332"/>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s-ES" sz="1800" u="none" cap="none" strike="noStrike">
                <a:solidFill>
                  <a:schemeClr val="dk1"/>
                </a:solidFill>
                <a:latin typeface="Calibri"/>
                <a:ea typeface="Calibri"/>
                <a:cs typeface="Calibri"/>
                <a:sym typeface="Calibri"/>
              </a:rPr>
              <a:t>Miley Cirus</a:t>
            </a:r>
          </a:p>
        </p:txBody>
      </p:sp>
      <p:pic>
        <p:nvPicPr>
          <p:cNvPr descr="prada-1.jpg" id="102" name="Shape 102"/>
          <p:cNvPicPr preferRelativeResize="0"/>
          <p:nvPr/>
        </p:nvPicPr>
        <p:blipFill/>
        <p:spPr>
          <a:xfrm>
            <a:off x="-828600" y="0"/>
            <a:ext cx="10297144" cy="6841165"/>
          </a:xfrm>
          <a:prstGeom prst="rect">
            <a:avLst/>
          </a:prstGeom>
          <a:solidFill>
            <a:srgbClr val="FFFFFF"/>
          </a:solidFill>
          <a:ln>
            <a:noFill/>
          </a:ln>
        </p:spPr>
      </p:pic>
      <p:pic>
        <p:nvPicPr>
          <p:cNvPr descr="images.jpg" id="103" name="Shape 103"/>
          <p:cNvPicPr preferRelativeResize="0"/>
          <p:nvPr/>
        </p:nvPicPr>
        <p:blipFill/>
        <p:spPr>
          <a:xfrm>
            <a:off x="5106308" y="3861048"/>
            <a:ext cx="4017763" cy="2757579"/>
          </a:xfrm>
          <a:prstGeom prst="rect">
            <a:avLst/>
          </a:prstGeom>
          <a:solidFill>
            <a:srgbClr val="FFFFFF"/>
          </a:solid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8" name="Shape 108"/>
        <p:cNvGrpSpPr/>
        <p:nvPr/>
      </p:nvGrpSpPr>
      <p:grpSpPr>
        <a:xfrm>
          <a:off x="0" y="0"/>
          <a:ext cx="0" cy="0"/>
          <a:chOff x="0" y="0"/>
          <a:chExt cx="0" cy="0"/>
        </a:xfrm>
      </p:grpSpPr>
      <p:pic>
        <p:nvPicPr>
          <p:cNvPr descr="http://s1.ibtimes.com/sites/www.ibtimes.com/files/styles/v2_article_large/public/2014/07/08/jk-rowling.jpg" id="109" name="Shape 109"/>
          <p:cNvPicPr preferRelativeResize="0"/>
          <p:nvPr/>
        </p:nvPicPr>
        <p:blipFill/>
        <p:spPr>
          <a:xfrm>
            <a:off x="-252536" y="-45873"/>
            <a:ext cx="10153128" cy="6942544"/>
          </a:xfrm>
          <a:prstGeom prst="rect">
            <a:avLst/>
          </a:prstGeom>
          <a:solidFill>
            <a:srgbClr val="FFFFFF"/>
          </a:solid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4" name="Shape 114"/>
        <p:cNvGrpSpPr/>
        <p:nvPr/>
      </p:nvGrpSpPr>
      <p:grpSpPr>
        <a:xfrm>
          <a:off x="0" y="0"/>
          <a:ext cx="0" cy="0"/>
          <a:chOff x="0" y="0"/>
          <a:chExt cx="0" cy="0"/>
        </a:xfrm>
      </p:grpSpPr>
      <p:pic>
        <p:nvPicPr>
          <p:cNvPr descr="http://a.abcnews.go.com/images/GMA/abc_gma_shaq_120506_wg.jpg" id="115" name="Shape 115"/>
          <p:cNvPicPr preferRelativeResize="0"/>
          <p:nvPr/>
        </p:nvPicPr>
        <p:blipFill/>
        <p:spPr>
          <a:xfrm>
            <a:off x="5417408" y="4788260"/>
            <a:ext cx="3719736" cy="2092351"/>
          </a:xfrm>
          <a:prstGeom prst="rect">
            <a:avLst/>
          </a:prstGeom>
          <a:solidFill>
            <a:srgbClr val="FFFFFF"/>
          </a:solidFill>
          <a:ln>
            <a:noFill/>
          </a:ln>
        </p:spPr>
      </p:pic>
      <p:pic>
        <p:nvPicPr>
          <p:cNvPr descr="http://www.zaresdeluniverso.com/wp-content/uploads/2015/06/shaq.jpg" id="116" name="Shape 116"/>
          <p:cNvPicPr preferRelativeResize="0"/>
          <p:nvPr/>
        </p:nvPicPr>
        <p:blipFill/>
        <p:spPr>
          <a:xfrm>
            <a:off x="5220071" y="-315415"/>
            <a:ext cx="4510722" cy="5288432"/>
          </a:xfrm>
          <a:prstGeom prst="rect">
            <a:avLst/>
          </a:prstGeom>
          <a:solidFill>
            <a:srgbClr val="FFFFFF"/>
          </a:solidFill>
          <a:ln>
            <a:noFill/>
          </a:ln>
        </p:spPr>
      </p:pic>
      <p:pic>
        <p:nvPicPr>
          <p:cNvPr descr="http://images.sportsworldnews.com/data/images/full/2226/shaquille-oneal.jpg" id="117" name="Shape 117"/>
          <p:cNvPicPr preferRelativeResize="0"/>
          <p:nvPr/>
        </p:nvPicPr>
        <p:blipFill/>
        <p:spPr>
          <a:xfrm>
            <a:off x="7268" y="-459431"/>
            <a:ext cx="5414471" cy="7722390"/>
          </a:xfrm>
          <a:prstGeom prst="rect">
            <a:avLst/>
          </a:prstGeom>
          <a:solidFill>
            <a:srgbClr val="FFFFFF"/>
          </a:solid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2" name="Shape 122"/>
        <p:cNvGrpSpPr/>
        <p:nvPr/>
      </p:nvGrpSpPr>
      <p:grpSpPr>
        <a:xfrm>
          <a:off x="0" y="0"/>
          <a:ext cx="0" cy="0"/>
          <a:chOff x="0" y="0"/>
          <a:chExt cx="0" cy="0"/>
        </a:xfrm>
      </p:grpSpPr>
      <p:pic>
        <p:nvPicPr>
          <p:cNvPr descr="taylor-swift-1-660.jpg" id="123" name="Shape 123"/>
          <p:cNvPicPr preferRelativeResize="0"/>
          <p:nvPr/>
        </p:nvPicPr>
        <p:blipFill/>
        <p:spPr>
          <a:xfrm>
            <a:off x="-324543" y="-25730"/>
            <a:ext cx="10081119" cy="7560839"/>
          </a:xfrm>
          <a:prstGeom prst="rect">
            <a:avLst/>
          </a:prstGeom>
          <a:solidFill>
            <a:srgbClr val="FFFFFF"/>
          </a:solid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8" name="Shape 128"/>
        <p:cNvGrpSpPr/>
        <p:nvPr/>
      </p:nvGrpSpPr>
      <p:grpSpPr>
        <a:xfrm>
          <a:off x="0" y="0"/>
          <a:ext cx="0" cy="0"/>
          <a:chOff x="0" y="0"/>
          <a:chExt cx="0" cy="0"/>
        </a:xfrm>
      </p:grpSpPr>
      <p:pic>
        <p:nvPicPr>
          <p:cNvPr descr="maxresdefault.jpg" id="129" name="Shape 129"/>
          <p:cNvPicPr preferRelativeResize="0"/>
          <p:nvPr/>
        </p:nvPicPr>
        <p:blipFill/>
        <p:spPr>
          <a:xfrm>
            <a:off x="-1332655" y="0"/>
            <a:ext cx="12192000" cy="6858000"/>
          </a:xfrm>
          <a:prstGeom prst="rect">
            <a:avLst/>
          </a:prstGeom>
          <a:solidFill>
            <a:srgbClr val="FFFFFF"/>
          </a:solidFill>
          <a:ln>
            <a:noFill/>
          </a:ln>
        </p:spPr>
      </p:pic>
      <p:pic>
        <p:nvPicPr>
          <p:cNvPr descr="http://www.mejores-planes-viaje-nueva-york.com/wp-content/uploads/2015/03/bad-religion-101x.jpg" id="130" name="Shape 130"/>
          <p:cNvPicPr preferRelativeResize="0"/>
          <p:nvPr/>
        </p:nvPicPr>
        <p:blipFill/>
        <p:spPr>
          <a:xfrm>
            <a:off x="-36511" y="3440282"/>
            <a:ext cx="5050814" cy="3417716"/>
          </a:xfrm>
          <a:prstGeom prst="rect">
            <a:avLst/>
          </a:prstGeom>
          <a:solidFill>
            <a:srgbClr val="FFFFFF"/>
          </a:solidFill>
          <a:ln>
            <a:noFill/>
          </a:ln>
        </p:spPr>
      </p:pic>
      <p:pic>
        <p:nvPicPr>
          <p:cNvPr descr="http://thestrangeisbeautiful.com/wp-content/uploads/2015/01/bad-religion.jpg" id="131" name="Shape 131"/>
          <p:cNvPicPr preferRelativeResize="0"/>
          <p:nvPr/>
        </p:nvPicPr>
        <p:blipFill/>
        <p:spPr>
          <a:xfrm>
            <a:off x="6564375" y="0"/>
            <a:ext cx="2544335" cy="1695376"/>
          </a:xfrm>
          <a:prstGeom prst="rect">
            <a:avLst/>
          </a:prstGeom>
          <a:solidFill>
            <a:srgbClr val="FFFFFF"/>
          </a:solid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6" name="Shape 136"/>
        <p:cNvGrpSpPr/>
        <p:nvPr/>
      </p:nvGrpSpPr>
      <p:grpSpPr>
        <a:xfrm>
          <a:off x="0" y="0"/>
          <a:ext cx="0" cy="0"/>
          <a:chOff x="0" y="0"/>
          <a:chExt cx="0" cy="0"/>
        </a:xfrm>
      </p:grpSpPr>
      <p:pic>
        <p:nvPicPr>
          <p:cNvPr descr="zuck.jpg" id="137" name="Shape 137"/>
          <p:cNvPicPr preferRelativeResize="0"/>
          <p:nvPr/>
        </p:nvPicPr>
        <p:blipFill/>
        <p:spPr>
          <a:xfrm>
            <a:off x="-756591" y="-243408"/>
            <a:ext cx="11133992" cy="7389440"/>
          </a:xfrm>
          <a:prstGeom prst="rect">
            <a:avLst/>
          </a:prstGeom>
          <a:solidFill>
            <a:srgbClr val="FFFFFF"/>
          </a:solid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2" name="Shape 142"/>
        <p:cNvGrpSpPr/>
        <p:nvPr/>
      </p:nvGrpSpPr>
      <p:grpSpPr>
        <a:xfrm>
          <a:off x="0" y="0"/>
          <a:ext cx="0" cy="0"/>
          <a:chOff x="0" y="0"/>
          <a:chExt cx="0" cy="0"/>
        </a:xfrm>
      </p:grpSpPr>
      <p:pic>
        <p:nvPicPr>
          <p:cNvPr descr="http://screencrush.com/442/files/2012/08/99632_D0445b.jpg" id="143" name="Shape 143"/>
          <p:cNvPicPr preferRelativeResize="0"/>
          <p:nvPr/>
        </p:nvPicPr>
        <p:blipFill/>
        <p:spPr>
          <a:xfrm>
            <a:off x="0" y="-11400"/>
            <a:ext cx="10295863" cy="6869399"/>
          </a:xfrm>
          <a:prstGeom prst="rect">
            <a:avLst/>
          </a:prstGeom>
          <a:solidFill>
            <a:srgbClr val="FFFFFF"/>
          </a:solidFill>
          <a:ln>
            <a:noFill/>
          </a:ln>
        </p:spPr>
      </p:pic>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