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08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a-ES" smtClean="0"/>
              <a:t>Feu clic aquí per editar l'estil de subtítols del patró.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01494-B985-477E-94F7-29274F6EAEF5}" type="datetimeFigureOut">
              <a:rPr lang="ca-ES" smtClean="0"/>
              <a:t>23/02/2016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FC2E1-D897-4947-9120-08A8A03C4BC9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173436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01494-B985-477E-94F7-29274F6EAEF5}" type="datetimeFigureOut">
              <a:rPr lang="ca-ES" smtClean="0"/>
              <a:t>23/02/2016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FC2E1-D897-4947-9120-08A8A03C4BC9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15062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01494-B985-477E-94F7-29274F6EAEF5}" type="datetimeFigureOut">
              <a:rPr lang="ca-ES" smtClean="0"/>
              <a:t>23/02/2016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FC2E1-D897-4947-9120-08A8A03C4BC9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89744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01494-B985-477E-94F7-29274F6EAEF5}" type="datetimeFigureOut">
              <a:rPr lang="ca-ES" smtClean="0"/>
              <a:t>23/02/2016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FC2E1-D897-4947-9120-08A8A03C4BC9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210351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01494-B985-477E-94F7-29274F6EAEF5}" type="datetimeFigureOut">
              <a:rPr lang="ca-ES" smtClean="0"/>
              <a:t>23/02/2016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FC2E1-D897-4947-9120-08A8A03C4BC9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683919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01494-B985-477E-94F7-29274F6EAEF5}" type="datetimeFigureOut">
              <a:rPr lang="ca-ES" smtClean="0"/>
              <a:t>23/02/2016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FC2E1-D897-4947-9120-08A8A03C4BC9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587996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01494-B985-477E-94F7-29274F6EAEF5}" type="datetimeFigureOut">
              <a:rPr lang="ca-ES" smtClean="0"/>
              <a:t>23/02/2016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FC2E1-D897-4947-9120-08A8A03C4BC9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03736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01494-B985-477E-94F7-29274F6EAEF5}" type="datetimeFigureOut">
              <a:rPr lang="ca-ES" smtClean="0"/>
              <a:t>23/02/2016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FC2E1-D897-4947-9120-08A8A03C4BC9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944368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01494-B985-477E-94F7-29274F6EAEF5}" type="datetimeFigureOut">
              <a:rPr lang="ca-ES" smtClean="0"/>
              <a:t>23/02/2016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FC2E1-D897-4947-9120-08A8A03C4BC9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55934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01494-B985-477E-94F7-29274F6EAEF5}" type="datetimeFigureOut">
              <a:rPr lang="ca-ES" smtClean="0"/>
              <a:t>23/02/2016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FC2E1-D897-4947-9120-08A8A03C4BC9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13008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01494-B985-477E-94F7-29274F6EAEF5}" type="datetimeFigureOut">
              <a:rPr lang="ca-ES" smtClean="0"/>
              <a:t>23/02/2016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FC2E1-D897-4947-9120-08A8A03C4BC9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336103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F01494-B985-477E-94F7-29274F6EAEF5}" type="datetimeFigureOut">
              <a:rPr lang="ca-ES" smtClean="0"/>
              <a:t>23/02/2016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FC2E1-D897-4947-9120-08A8A03C4BC9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76475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t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2746" y="76789"/>
            <a:ext cx="6607476" cy="249173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1270482" y="2385941"/>
            <a:ext cx="1043354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i="1" dirty="0" smtClean="0"/>
              <a:t>When </a:t>
            </a:r>
            <a:r>
              <a:rPr lang="en-US" sz="4000" i="1" dirty="0"/>
              <a:t>you are participating in a science-related </a:t>
            </a:r>
            <a:r>
              <a:rPr lang="en-US" sz="4000" i="1" dirty="0" smtClean="0"/>
              <a:t>activity </a:t>
            </a:r>
            <a:r>
              <a:rPr lang="en-US" sz="3200" i="1" dirty="0" smtClean="0"/>
              <a:t>(</a:t>
            </a:r>
            <a:r>
              <a:rPr lang="en-US" sz="3000" i="1" dirty="0" smtClean="0"/>
              <a:t>that </a:t>
            </a:r>
            <a:r>
              <a:rPr lang="en-US" sz="3000" i="1" dirty="0"/>
              <a:t>is, a science class or science lab at school, or a science activity in a museum, in a festival, etc</a:t>
            </a:r>
            <a:r>
              <a:rPr lang="en-US" sz="3200" i="1" dirty="0"/>
              <a:t>.)</a:t>
            </a:r>
            <a:r>
              <a:rPr lang="en-US" sz="4000" i="1" dirty="0"/>
              <a:t>…</a:t>
            </a:r>
            <a:endParaRPr lang="ca-ES" sz="4000" dirty="0"/>
          </a:p>
          <a:p>
            <a:endParaRPr lang="ca-ES" sz="4000" dirty="0"/>
          </a:p>
        </p:txBody>
      </p:sp>
      <p:sp>
        <p:nvSpPr>
          <p:cNvPr id="5" name="Rectangle 4"/>
          <p:cNvSpPr/>
          <p:nvPr/>
        </p:nvSpPr>
        <p:spPr>
          <a:xfrm>
            <a:off x="2043503" y="4877677"/>
            <a:ext cx="842596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/>
              <a:t>What </a:t>
            </a:r>
            <a:r>
              <a:rPr lang="en-US" sz="4000" b="1" dirty="0"/>
              <a:t>are the things you like about it, </a:t>
            </a:r>
            <a:endParaRPr lang="en-US" sz="4000" b="1" dirty="0" smtClean="0"/>
          </a:p>
          <a:p>
            <a:pPr algn="ctr"/>
            <a:r>
              <a:rPr lang="en-US" sz="4000" b="1" dirty="0" smtClean="0"/>
              <a:t>if </a:t>
            </a:r>
            <a:r>
              <a:rPr lang="en-US" sz="4000" b="1" dirty="0"/>
              <a:t>any?  </a:t>
            </a:r>
            <a:r>
              <a:rPr lang="ca-ES" sz="4000" b="1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ca-ES" sz="4000" b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724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t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6183" y="292786"/>
            <a:ext cx="7160557" cy="270030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94727" y="2330311"/>
            <a:ext cx="10515600" cy="1325563"/>
          </a:xfrm>
        </p:spPr>
        <p:txBody>
          <a:bodyPr>
            <a:normAutofit fontScale="90000"/>
          </a:bodyPr>
          <a:lstStyle/>
          <a:p>
            <a:pPr marL="449580" algn="just">
              <a:spcAft>
                <a:spcPts val="0"/>
              </a:spcAft>
            </a:pPr>
            <a:r>
              <a:rPr lang="en-US" dirty="0" smtClean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r>
              <a:rPr lang="ca-ES" dirty="0" smtClean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/>
            </a:r>
            <a:br>
              <a:rPr lang="ca-ES" dirty="0" smtClean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dirty="0" smtClean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/>
            </a:r>
            <a:br>
              <a:rPr lang="en-US" dirty="0" smtClean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i="1" dirty="0" smtClean="0">
                <a:latin typeface="+mn-lt"/>
              </a:rPr>
              <a:t>Imagine that you were </a:t>
            </a:r>
            <a:r>
              <a:rPr lang="en-US" i="1" dirty="0">
                <a:latin typeface="+mn-lt"/>
              </a:rPr>
              <a:t>to design a scientific activity for your </a:t>
            </a:r>
            <a:r>
              <a:rPr lang="en-US" i="1" dirty="0" smtClean="0">
                <a:latin typeface="+mn-lt"/>
              </a:rPr>
              <a:t>classmates…</a:t>
            </a:r>
            <a:endParaRPr lang="ca-ES" dirty="0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06045" y="4458872"/>
            <a:ext cx="765223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/>
              <a:t>H</a:t>
            </a:r>
            <a:r>
              <a:rPr lang="en-US" sz="4000" b="1" dirty="0" smtClean="0"/>
              <a:t>ow </a:t>
            </a:r>
            <a:r>
              <a:rPr lang="en-US" sz="4000" b="1" dirty="0"/>
              <a:t>would you do it to make sure to engage them? </a:t>
            </a:r>
            <a:r>
              <a:rPr lang="ca-ES" sz="4000" b="1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/>
            </a:r>
            <a:br>
              <a:rPr lang="ca-ES" sz="4000" b="1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endParaRPr lang="ca-ES" sz="4000" b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798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l'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59</Words>
  <Application>Microsoft Office PowerPoint</Application>
  <PresentationFormat>Pantalla panoràmica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6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2</vt:i4>
      </vt:variant>
    </vt:vector>
  </HeadingPairs>
  <TitlesOfParts>
    <vt:vector size="9" baseType="lpstr">
      <vt:lpstr>MS Mincho</vt:lpstr>
      <vt:lpstr>Arial</vt:lpstr>
      <vt:lpstr>Calibri</vt:lpstr>
      <vt:lpstr>Calibri Light</vt:lpstr>
      <vt:lpstr>Cambria</vt:lpstr>
      <vt:lpstr>Times New Roman</vt:lpstr>
      <vt:lpstr>Tema de l'Office</vt:lpstr>
      <vt:lpstr>Presentació del PowerPoint</vt:lpstr>
      <vt:lpstr>   Imagine that you were to design a scientific activity for your classmates…</vt:lpstr>
    </vt:vector>
  </TitlesOfParts>
  <Company>UAB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Maria Heras Lopez</dc:creator>
  <cp:lastModifiedBy>Maria Heras Lopez</cp:lastModifiedBy>
  <cp:revision>6</cp:revision>
  <dcterms:created xsi:type="dcterms:W3CDTF">2016-02-23T09:32:42Z</dcterms:created>
  <dcterms:modified xsi:type="dcterms:W3CDTF">2016-02-23T12:13:58Z</dcterms:modified>
</cp:coreProperties>
</file>