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t>05/10/2016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54569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t>05/10/2016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92400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t>05/10/2016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08949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t>05/10/2016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92611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t>05/10/2016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55633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t>05/10/2016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5437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t>05/10/2016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80671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t>05/10/2016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95837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t>05/10/2016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5114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t>05/10/2016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9677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t>05/10/2016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72647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0CA70-8F67-468C-B40E-16E9F3A9E8DC}" type="datetimeFigureOut">
              <a:rPr lang="ca-ES" smtClean="0"/>
              <a:t>05/10/2016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7661E-C9D0-4BEB-88D4-558EC3E4C17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88567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9067" y="273489"/>
            <a:ext cx="2069592" cy="1115568"/>
          </a:xfrm>
          <a:prstGeom prst="rect">
            <a:avLst/>
          </a:prstGeom>
        </p:spPr>
      </p:pic>
      <p:sp>
        <p:nvSpPr>
          <p:cNvPr id="5" name="QuadreDeText 4"/>
          <p:cNvSpPr txBox="1"/>
          <p:nvPr/>
        </p:nvSpPr>
        <p:spPr>
          <a:xfrm>
            <a:off x="3221178" y="6276110"/>
            <a:ext cx="77308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/>
              <a:t>· PERFORM </a:t>
            </a:r>
            <a:r>
              <a:rPr lang="ca-ES" sz="1400" dirty="0" err="1" smtClean="0"/>
              <a:t>Consortium</a:t>
            </a:r>
            <a:r>
              <a:rPr lang="ca-ES" sz="1400" dirty="0" smtClean="0"/>
              <a:t> Meeting. Paris, </a:t>
            </a:r>
            <a:r>
              <a:rPr lang="ca-ES" sz="1400" dirty="0" err="1" smtClean="0"/>
              <a:t>November</a:t>
            </a:r>
            <a:r>
              <a:rPr lang="ca-ES" sz="1400" dirty="0" smtClean="0"/>
              <a:t> 9th, 2016 ·</a:t>
            </a:r>
            <a:endParaRPr lang="ca-ES" sz="1400" dirty="0"/>
          </a:p>
        </p:txBody>
      </p:sp>
      <p:sp>
        <p:nvSpPr>
          <p:cNvPr id="7" name="QuadreDeText 6"/>
          <p:cNvSpPr txBox="1"/>
          <p:nvPr/>
        </p:nvSpPr>
        <p:spPr>
          <a:xfrm>
            <a:off x="716975" y="1019725"/>
            <a:ext cx="31380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2000" b="1">
                <a:solidFill>
                  <a:srgbClr val="CC0099"/>
                </a:solidFill>
              </a:defRPr>
            </a:lvl1pPr>
          </a:lstStyle>
          <a:p>
            <a:r>
              <a:rPr lang="ca-ES" dirty="0" smtClean="0"/>
              <a:t>WPX</a:t>
            </a:r>
          </a:p>
          <a:p>
            <a:r>
              <a:rPr lang="ca-ES" dirty="0" err="1" smtClean="0"/>
              <a:t>Main</a:t>
            </a:r>
            <a:r>
              <a:rPr lang="ca-ES" dirty="0" smtClean="0"/>
              <a:t> </a:t>
            </a:r>
            <a:r>
              <a:rPr lang="ca-ES" dirty="0" err="1"/>
              <a:t>activities</a:t>
            </a:r>
            <a:r>
              <a:rPr lang="ca-ES" dirty="0"/>
              <a:t> </a:t>
            </a:r>
            <a:r>
              <a:rPr lang="ca-ES" dirty="0" err="1" smtClean="0"/>
              <a:t>conducted</a:t>
            </a:r>
            <a:r>
              <a:rPr lang="ca-ES" dirty="0" smtClean="0"/>
              <a:t> 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73985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9067" y="273489"/>
            <a:ext cx="2069592" cy="11155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28188" y="1019725"/>
            <a:ext cx="28670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000" b="1" dirty="0">
                <a:solidFill>
                  <a:srgbClr val="CC0099"/>
                </a:solidFill>
              </a:rPr>
              <a:t>WPX</a:t>
            </a:r>
          </a:p>
          <a:p>
            <a:r>
              <a:rPr lang="en-US" sz="2000" b="1" dirty="0" smtClean="0">
                <a:solidFill>
                  <a:srgbClr val="CC0099"/>
                </a:solidFill>
              </a:rPr>
              <a:t>Main </a:t>
            </a:r>
            <a:r>
              <a:rPr lang="en-US" sz="2000" b="1" dirty="0">
                <a:solidFill>
                  <a:srgbClr val="CC0099"/>
                </a:solidFill>
              </a:rPr>
              <a:t>outputs achieved</a:t>
            </a:r>
            <a:endParaRPr lang="ca-ES" sz="2000" b="1" dirty="0">
              <a:solidFill>
                <a:srgbClr val="CC0099"/>
              </a:solidFill>
            </a:endParaRPr>
          </a:p>
        </p:txBody>
      </p:sp>
      <p:sp>
        <p:nvSpPr>
          <p:cNvPr id="6" name="QuadreDeText 5"/>
          <p:cNvSpPr txBox="1"/>
          <p:nvPr/>
        </p:nvSpPr>
        <p:spPr>
          <a:xfrm>
            <a:off x="3221178" y="6276110"/>
            <a:ext cx="77308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/>
              <a:t>· PERFORM </a:t>
            </a:r>
            <a:r>
              <a:rPr lang="ca-ES" sz="1400" dirty="0" err="1" smtClean="0"/>
              <a:t>Consortium</a:t>
            </a:r>
            <a:r>
              <a:rPr lang="ca-ES" sz="1400" dirty="0" smtClean="0"/>
              <a:t> Meeting. Paris, </a:t>
            </a:r>
            <a:r>
              <a:rPr lang="ca-ES" sz="1400" dirty="0" err="1" smtClean="0"/>
              <a:t>November</a:t>
            </a:r>
            <a:r>
              <a:rPr lang="ca-ES" sz="1400" dirty="0" smtClean="0"/>
              <a:t> 9th, 2016 ·</a:t>
            </a:r>
            <a:endParaRPr lang="ca-ES" sz="1400" dirty="0"/>
          </a:p>
        </p:txBody>
      </p:sp>
    </p:spTree>
    <p:extLst>
      <p:ext uri="{BB962C8B-B14F-4D97-AF65-F5344CB8AC3E}">
        <p14:creationId xmlns:p14="http://schemas.microsoft.com/office/powerpoint/2010/main" val="299436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9067" y="273489"/>
            <a:ext cx="2069592" cy="11155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65919" y="1019725"/>
            <a:ext cx="32722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000" b="1" dirty="0" smtClean="0">
                <a:solidFill>
                  <a:srgbClr val="CC0099"/>
                </a:solidFill>
              </a:rPr>
              <a:t>WPX</a:t>
            </a:r>
            <a:endParaRPr lang="en-US" sz="2000" b="1" dirty="0" smtClean="0">
              <a:solidFill>
                <a:srgbClr val="CC0099"/>
              </a:solidFill>
            </a:endParaRPr>
          </a:p>
          <a:p>
            <a:r>
              <a:rPr lang="en-US" sz="2000" b="1" dirty="0" smtClean="0">
                <a:solidFill>
                  <a:srgbClr val="CC0099"/>
                </a:solidFill>
              </a:rPr>
              <a:t>Next </a:t>
            </a:r>
            <a:r>
              <a:rPr lang="en-US" sz="2000" b="1" dirty="0">
                <a:solidFill>
                  <a:srgbClr val="CC0099"/>
                </a:solidFill>
              </a:rPr>
              <a:t>activities until Month18</a:t>
            </a:r>
            <a:endParaRPr lang="ca-ES" sz="2000" b="1" dirty="0">
              <a:solidFill>
                <a:srgbClr val="CC0099"/>
              </a:solidFill>
            </a:endParaRPr>
          </a:p>
        </p:txBody>
      </p:sp>
      <p:sp>
        <p:nvSpPr>
          <p:cNvPr id="6" name="QuadreDeText 5"/>
          <p:cNvSpPr txBox="1"/>
          <p:nvPr/>
        </p:nvSpPr>
        <p:spPr>
          <a:xfrm>
            <a:off x="3221178" y="6276110"/>
            <a:ext cx="77308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/>
              <a:t>· PERFORM </a:t>
            </a:r>
            <a:r>
              <a:rPr lang="ca-ES" sz="1400" dirty="0" err="1" smtClean="0"/>
              <a:t>Consortium</a:t>
            </a:r>
            <a:r>
              <a:rPr lang="ca-ES" sz="1400" dirty="0" smtClean="0"/>
              <a:t> Meeting. Paris, </a:t>
            </a:r>
            <a:r>
              <a:rPr lang="ca-ES" sz="1400" dirty="0" err="1" smtClean="0"/>
              <a:t>November</a:t>
            </a:r>
            <a:r>
              <a:rPr lang="ca-ES" sz="1400" dirty="0" smtClean="0"/>
              <a:t> 9th, 2016 ·</a:t>
            </a:r>
            <a:endParaRPr lang="ca-ES" sz="1400" dirty="0"/>
          </a:p>
        </p:txBody>
      </p:sp>
    </p:spTree>
    <p:extLst>
      <p:ext uri="{BB962C8B-B14F-4D97-AF65-F5344CB8AC3E}">
        <p14:creationId xmlns:p14="http://schemas.microsoft.com/office/powerpoint/2010/main" val="429334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9067" y="273489"/>
            <a:ext cx="2069592" cy="11155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85343" y="1019725"/>
            <a:ext cx="2737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000" b="1" dirty="0" smtClean="0">
                <a:solidFill>
                  <a:srgbClr val="CC0099"/>
                </a:solidFill>
              </a:rPr>
              <a:t>WPX</a:t>
            </a:r>
          </a:p>
          <a:p>
            <a:r>
              <a:rPr lang="en-US" sz="2000" b="1" dirty="0" smtClean="0">
                <a:solidFill>
                  <a:srgbClr val="CC0099"/>
                </a:solidFill>
              </a:rPr>
              <a:t>Identified </a:t>
            </a:r>
            <a:r>
              <a:rPr lang="en-US" sz="2000" b="1" dirty="0">
                <a:solidFill>
                  <a:srgbClr val="CC0099"/>
                </a:solidFill>
              </a:rPr>
              <a:t>challenges</a:t>
            </a:r>
            <a:endParaRPr lang="ca-ES" sz="2000" b="1" dirty="0">
              <a:solidFill>
                <a:srgbClr val="CC0099"/>
              </a:solidFill>
            </a:endParaRPr>
          </a:p>
        </p:txBody>
      </p:sp>
      <p:sp>
        <p:nvSpPr>
          <p:cNvPr id="6" name="QuadreDeText 5"/>
          <p:cNvSpPr txBox="1"/>
          <p:nvPr/>
        </p:nvSpPr>
        <p:spPr>
          <a:xfrm>
            <a:off x="3221178" y="6276110"/>
            <a:ext cx="77308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/>
              <a:t>· PERFORM </a:t>
            </a:r>
            <a:r>
              <a:rPr lang="ca-ES" sz="1400" dirty="0" err="1" smtClean="0"/>
              <a:t>Consortium</a:t>
            </a:r>
            <a:r>
              <a:rPr lang="ca-ES" sz="1400" smtClean="0"/>
              <a:t> Meeting</a:t>
            </a:r>
            <a:r>
              <a:rPr lang="ca-ES" sz="1400" dirty="0" smtClean="0"/>
              <a:t>. Paris, </a:t>
            </a:r>
            <a:r>
              <a:rPr lang="ca-ES" sz="1400" dirty="0" err="1" smtClean="0"/>
              <a:t>November</a:t>
            </a:r>
            <a:r>
              <a:rPr lang="ca-ES" sz="1400" dirty="0" smtClean="0"/>
              <a:t> 9th, 2016 ·</a:t>
            </a:r>
            <a:endParaRPr lang="ca-ES" sz="1400" dirty="0"/>
          </a:p>
        </p:txBody>
      </p:sp>
    </p:spTree>
    <p:extLst>
      <p:ext uri="{BB962C8B-B14F-4D97-AF65-F5344CB8AC3E}">
        <p14:creationId xmlns:p14="http://schemas.microsoft.com/office/powerpoint/2010/main" val="375201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64</Words>
  <Application>Microsoft Office PowerPoint</Application>
  <PresentationFormat>Pantalla panoràmica</PresentationFormat>
  <Paragraphs>12</Paragraphs>
  <Slides>4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l'Office</vt:lpstr>
      <vt:lpstr>Presentació del PowerPoint</vt:lpstr>
      <vt:lpstr>Presentació del PowerPoint</vt:lpstr>
      <vt:lpstr>Presentació del PowerPoint</vt:lpstr>
      <vt:lpstr>Presentació del PowerPoint</vt:lpstr>
    </vt:vector>
  </TitlesOfParts>
  <Company>UOC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Marina Di Masso Tarditti</dc:creator>
  <cp:lastModifiedBy>Marina Di Masso Tarditti</cp:lastModifiedBy>
  <cp:revision>9</cp:revision>
  <dcterms:created xsi:type="dcterms:W3CDTF">2016-10-05T10:27:34Z</dcterms:created>
  <dcterms:modified xsi:type="dcterms:W3CDTF">2016-10-05T10:54:34Z</dcterms:modified>
</cp:coreProperties>
</file>