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74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75456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59240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20894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39261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2556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0543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68067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9958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05114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296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47264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CA70-8F67-468C-B40E-16E9F3A9E8DC}" type="datetimeFigureOut">
              <a:rPr lang="ca-ES" smtClean="0"/>
              <a:pPr/>
              <a:t>16/11/2016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661E-C9D0-4BEB-88D4-558EC3E4C17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88856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067" y="273489"/>
            <a:ext cx="2069592" cy="1115568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3221178" y="6276110"/>
            <a:ext cx="773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· PERFORM </a:t>
            </a:r>
            <a:r>
              <a:rPr lang="ca-ES" sz="1400" dirty="0" err="1" smtClean="0"/>
              <a:t>Consortium</a:t>
            </a:r>
            <a:r>
              <a:rPr lang="ca-ES" sz="1400" dirty="0" smtClean="0"/>
              <a:t> Meeting. Paris, </a:t>
            </a:r>
            <a:r>
              <a:rPr lang="ca-ES" sz="1400" dirty="0" err="1" smtClean="0"/>
              <a:t>November</a:t>
            </a:r>
            <a:r>
              <a:rPr lang="ca-ES" sz="1400" dirty="0" smtClean="0"/>
              <a:t> 9th, 2016 ·</a:t>
            </a:r>
            <a:endParaRPr lang="ca-ES" sz="1400" dirty="0"/>
          </a:p>
        </p:txBody>
      </p:sp>
      <p:sp>
        <p:nvSpPr>
          <p:cNvPr id="7" name="QuadreDeText 6"/>
          <p:cNvSpPr txBox="1"/>
          <p:nvPr/>
        </p:nvSpPr>
        <p:spPr>
          <a:xfrm>
            <a:off x="1153702" y="658442"/>
            <a:ext cx="423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2000" b="1">
                <a:solidFill>
                  <a:srgbClr val="CC0099"/>
                </a:solidFill>
              </a:defRPr>
            </a:lvl1pPr>
          </a:lstStyle>
          <a:p>
            <a:r>
              <a:rPr lang="ca-ES" sz="2400" dirty="0" smtClean="0"/>
              <a:t>WP2</a:t>
            </a:r>
          </a:p>
          <a:p>
            <a:r>
              <a:rPr lang="ca-ES" sz="2400" dirty="0" err="1" smtClean="0"/>
              <a:t>Main</a:t>
            </a:r>
            <a:r>
              <a:rPr lang="ca-ES" sz="2400" dirty="0" smtClean="0"/>
              <a:t> </a:t>
            </a:r>
            <a:r>
              <a:rPr lang="ca-ES" sz="2400" dirty="0" err="1"/>
              <a:t>activities</a:t>
            </a:r>
            <a:r>
              <a:rPr lang="ca-ES" sz="2400" dirty="0"/>
              <a:t> </a:t>
            </a:r>
            <a:r>
              <a:rPr lang="ca-ES" sz="2400" dirty="0" err="1" smtClean="0"/>
              <a:t>conducted</a:t>
            </a:r>
            <a:r>
              <a:rPr lang="ca-ES" sz="2400" dirty="0" smtClean="0"/>
              <a:t> </a:t>
            </a:r>
            <a:endParaRPr lang="ca-ES" sz="2400" dirty="0"/>
          </a:p>
        </p:txBody>
      </p:sp>
      <p:sp>
        <p:nvSpPr>
          <p:cNvPr id="2" name="1 Rectángulo"/>
          <p:cNvSpPr/>
          <p:nvPr/>
        </p:nvSpPr>
        <p:spPr>
          <a:xfrm>
            <a:off x="607793" y="1877535"/>
            <a:ext cx="11250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Inclusion of the “human dimension” of science and the values embedded in RRI in performance-based activities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Design of six Exploratory Workshops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Delivery of the EW in Spain, UK and France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Collection and analysis of EW discussions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Generation of an integrated </a:t>
            </a:r>
            <a:r>
              <a:rPr lang="en-GB" dirty="0" err="1"/>
              <a:t>PERformance</a:t>
            </a:r>
            <a:r>
              <a:rPr lang="en-GB" dirty="0"/>
              <a:t>-based Science </a:t>
            </a:r>
            <a:r>
              <a:rPr lang="en-GB" dirty="0" smtClean="0"/>
              <a:t>Education and </a:t>
            </a:r>
            <a:r>
              <a:rPr lang="en-GB" dirty="0"/>
              <a:t>Innovative Activities (PERSEIA)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Design of three PERSEIAs, one per each Case Study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Delivery of the three PERSEIAS to more than 1800 students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b="1" dirty="0" smtClean="0"/>
              <a:t>Participatory process with young people, teachers and early career researchers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Design of the Participatory Process General Implementation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Contact with schools and coordination of the Participatory Process General Implementation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Design of the six Participatory Workshops</a:t>
            </a:r>
          </a:p>
        </p:txBody>
      </p:sp>
    </p:spTree>
    <p:extLst>
      <p:ext uri="{BB962C8B-B14F-4D97-AF65-F5344CB8AC3E}">
        <p14:creationId xmlns:p14="http://schemas.microsoft.com/office/powerpoint/2010/main" xmlns="" val="7398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067" y="273489"/>
            <a:ext cx="2069592" cy="1115568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3221178" y="6276110"/>
            <a:ext cx="773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· PERFORM </a:t>
            </a:r>
            <a:r>
              <a:rPr lang="ca-ES" sz="1400" dirty="0" err="1" smtClean="0"/>
              <a:t>Consortium</a:t>
            </a:r>
            <a:r>
              <a:rPr lang="ca-ES" sz="1400" dirty="0" smtClean="0"/>
              <a:t> Meeting. Paris, </a:t>
            </a:r>
            <a:r>
              <a:rPr lang="ca-ES" sz="1400" dirty="0" err="1" smtClean="0"/>
              <a:t>November</a:t>
            </a:r>
            <a:r>
              <a:rPr lang="ca-ES" sz="1400" dirty="0" smtClean="0"/>
              <a:t> 9th, 2016 ·</a:t>
            </a:r>
            <a:endParaRPr lang="ca-ES" sz="1400" dirty="0"/>
          </a:p>
        </p:txBody>
      </p:sp>
      <p:sp>
        <p:nvSpPr>
          <p:cNvPr id="2" name="1 Rectángulo"/>
          <p:cNvSpPr/>
          <p:nvPr/>
        </p:nvSpPr>
        <p:spPr>
          <a:xfrm>
            <a:off x="4831306" y="1706642"/>
            <a:ext cx="656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en-GB" sz="2400" dirty="0" smtClean="0"/>
              <a:t>An integrated </a:t>
            </a:r>
            <a:r>
              <a:rPr lang="en-GB" sz="2400" dirty="0" err="1"/>
              <a:t>PERformance</a:t>
            </a:r>
            <a:r>
              <a:rPr lang="en-GB" sz="2400" dirty="0"/>
              <a:t>-based Science Education and Innovative Activities </a:t>
            </a:r>
            <a:r>
              <a:rPr lang="en-GB" sz="2400" dirty="0" smtClean="0"/>
              <a:t>protocol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1153702" y="658442"/>
            <a:ext cx="423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2000" b="1">
                <a:solidFill>
                  <a:srgbClr val="CC0099"/>
                </a:solidFill>
              </a:defRPr>
            </a:lvl1pPr>
          </a:lstStyle>
          <a:p>
            <a:r>
              <a:rPr lang="ca-ES" sz="2400" dirty="0" smtClean="0"/>
              <a:t>WP2</a:t>
            </a:r>
          </a:p>
          <a:p>
            <a:r>
              <a:rPr lang="ca-ES" sz="2400" dirty="0" err="1" smtClean="0"/>
              <a:t>Main</a:t>
            </a:r>
            <a:r>
              <a:rPr lang="ca-ES" sz="2400" dirty="0" smtClean="0"/>
              <a:t> outputs </a:t>
            </a:r>
            <a:r>
              <a:rPr lang="ca-ES" sz="2400" dirty="0" err="1" smtClean="0"/>
              <a:t>achieved</a:t>
            </a:r>
            <a:endParaRPr lang="ca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84" y="2068285"/>
            <a:ext cx="4617992" cy="327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649" y="3257765"/>
            <a:ext cx="4249734" cy="290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156" y="3768047"/>
            <a:ext cx="3778719" cy="266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43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067" y="273489"/>
            <a:ext cx="2069592" cy="1115568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3221178" y="6276110"/>
            <a:ext cx="773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· PERFORM </a:t>
            </a:r>
            <a:r>
              <a:rPr lang="ca-ES" sz="1400" dirty="0" err="1" smtClean="0"/>
              <a:t>Consortium</a:t>
            </a:r>
            <a:r>
              <a:rPr lang="ca-ES" sz="1400" dirty="0" smtClean="0"/>
              <a:t> Meeting. Paris, </a:t>
            </a:r>
            <a:r>
              <a:rPr lang="ca-ES" sz="1400" dirty="0" err="1" smtClean="0"/>
              <a:t>November</a:t>
            </a:r>
            <a:r>
              <a:rPr lang="ca-ES" sz="1400" dirty="0" smtClean="0"/>
              <a:t> 9th, 2016 ·</a:t>
            </a:r>
            <a:endParaRPr lang="ca-ES" sz="1400" dirty="0"/>
          </a:p>
        </p:txBody>
      </p:sp>
      <p:sp>
        <p:nvSpPr>
          <p:cNvPr id="7" name="QuadreDeText 6"/>
          <p:cNvSpPr txBox="1"/>
          <p:nvPr/>
        </p:nvSpPr>
        <p:spPr>
          <a:xfrm>
            <a:off x="1153702" y="658442"/>
            <a:ext cx="423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2000" b="1">
                <a:solidFill>
                  <a:srgbClr val="CC0099"/>
                </a:solidFill>
              </a:defRPr>
            </a:lvl1pPr>
          </a:lstStyle>
          <a:p>
            <a:r>
              <a:rPr lang="ca-ES" sz="2400" dirty="0" smtClean="0"/>
              <a:t>WP2</a:t>
            </a:r>
          </a:p>
          <a:p>
            <a:r>
              <a:rPr lang="ca-ES" sz="2400" dirty="0" err="1" smtClean="0"/>
              <a:t>Main</a:t>
            </a:r>
            <a:r>
              <a:rPr lang="ca-ES" sz="2400" dirty="0" smtClean="0"/>
              <a:t> outputs </a:t>
            </a:r>
            <a:r>
              <a:rPr lang="ca-ES" sz="2400" dirty="0" err="1" smtClean="0"/>
              <a:t>achieved</a:t>
            </a:r>
            <a:endParaRPr lang="ca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1153700" y="1811612"/>
            <a:ext cx="10515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Three </a:t>
            </a:r>
            <a:r>
              <a:rPr lang="en-GB" sz="2400" dirty="0" err="1" smtClean="0"/>
              <a:t>PERformance</a:t>
            </a:r>
            <a:r>
              <a:rPr lang="en-GB" sz="2400" dirty="0" smtClean="0"/>
              <a:t>-based </a:t>
            </a:r>
            <a:r>
              <a:rPr lang="en-GB" sz="2400" dirty="0"/>
              <a:t>Science Education and Innovative </a:t>
            </a:r>
            <a:r>
              <a:rPr lang="en-GB" sz="2400" dirty="0" smtClean="0"/>
              <a:t>Activities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400" dirty="0" smtClean="0"/>
              <a:t>Clown in France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400" dirty="0" smtClean="0"/>
              <a:t>                                              </a:t>
            </a:r>
            <a:r>
              <a:rPr lang="es-ES" sz="2400" dirty="0" err="1" smtClean="0"/>
              <a:t>Busking</a:t>
            </a:r>
            <a:r>
              <a:rPr lang="es-ES" sz="2400" dirty="0" smtClean="0"/>
              <a:t> in UK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400" dirty="0" smtClean="0"/>
              <a:t>                                                                                                    Stand-up in </a:t>
            </a:r>
            <a:r>
              <a:rPr lang="es-ES" sz="2400" dirty="0" err="1" smtClean="0"/>
              <a:t>Spain</a:t>
            </a:r>
            <a:endParaRPr lang="en-GB" sz="2400" dirty="0" smtClean="0"/>
          </a:p>
        </p:txBody>
      </p:sp>
      <p:pic>
        <p:nvPicPr>
          <p:cNvPr id="1026" name="Picture 2" descr="C:\Users\Orilo\Documents\Feina\TBVT\PERFORM\WP2\01_Task_2_1\02_Performers_PERSEIA\AudioVisual_Material\IMG_20160921_105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093" y="3589360"/>
            <a:ext cx="2999707" cy="2249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rilo\Documents\Feina\TBVT\PERFORM\WP2\01_Task_2_1\02_Performers_PERSEIA\AudioVisual_Material\P9291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973" y="3589360"/>
            <a:ext cx="2999309" cy="2249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rilo\Documents\Feina\TBVT\PERFORM\WP2\01_Task_2_1\02_Performers_PERSEIA\2nd_Round_PERSEIAS\Audiovisual\Show\Fotos\DSC_03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8" t="7699" r="9814" b="13995"/>
          <a:stretch/>
        </p:blipFill>
        <p:spPr bwMode="auto">
          <a:xfrm>
            <a:off x="7933370" y="3586494"/>
            <a:ext cx="3735465" cy="2252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6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067" y="273489"/>
            <a:ext cx="2069592" cy="1115568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3221178" y="6276110"/>
            <a:ext cx="773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· PERFORM </a:t>
            </a:r>
            <a:r>
              <a:rPr lang="ca-ES" sz="1400" dirty="0" err="1" smtClean="0"/>
              <a:t>Consortium</a:t>
            </a:r>
            <a:r>
              <a:rPr lang="ca-ES" sz="1400" dirty="0" smtClean="0"/>
              <a:t> Meeting. Paris, </a:t>
            </a:r>
            <a:r>
              <a:rPr lang="ca-ES" sz="1400" dirty="0" err="1" smtClean="0"/>
              <a:t>November</a:t>
            </a:r>
            <a:r>
              <a:rPr lang="ca-ES" sz="1400" dirty="0" smtClean="0"/>
              <a:t> 9th, 2016 ·</a:t>
            </a:r>
            <a:endParaRPr lang="ca-ES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153702" y="2017509"/>
            <a:ext cx="9798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b="1" dirty="0" smtClean="0"/>
              <a:t>Deliverable 2.1: </a:t>
            </a:r>
            <a:r>
              <a:rPr lang="en-GB" sz="2400" dirty="0" smtClean="0"/>
              <a:t>Final protocol of tested methods to transform a performance-based activity into a PERSEIA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 smtClean="0"/>
              <a:t>Designing of the Participatory Workshops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 smtClean="0"/>
              <a:t>Implementation of  the Participatory Process in Spain, UK and France</a:t>
            </a:r>
            <a:endParaRPr lang="en-GB" sz="2400" dirty="0"/>
          </a:p>
        </p:txBody>
      </p:sp>
      <p:sp>
        <p:nvSpPr>
          <p:cNvPr id="7" name="QuadreDeText 6"/>
          <p:cNvSpPr txBox="1"/>
          <p:nvPr/>
        </p:nvSpPr>
        <p:spPr>
          <a:xfrm>
            <a:off x="1153702" y="658442"/>
            <a:ext cx="423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2000" b="1">
                <a:solidFill>
                  <a:srgbClr val="CC0099"/>
                </a:solidFill>
              </a:defRPr>
            </a:lvl1pPr>
          </a:lstStyle>
          <a:p>
            <a:r>
              <a:rPr lang="ca-ES" sz="2400" dirty="0" smtClean="0"/>
              <a:t>WP2</a:t>
            </a:r>
          </a:p>
          <a:p>
            <a:r>
              <a:rPr lang="en-US" sz="2400" dirty="0"/>
              <a:t>Next activities until </a:t>
            </a:r>
            <a:r>
              <a:rPr lang="en-US" sz="2400" dirty="0" smtClean="0"/>
              <a:t>Month 18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xmlns="" val="42933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067" y="273489"/>
            <a:ext cx="2069592" cy="1115568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3221178" y="6276110"/>
            <a:ext cx="773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· PERFORM </a:t>
            </a:r>
            <a:r>
              <a:rPr lang="ca-ES" sz="1400" dirty="0" err="1" smtClean="0"/>
              <a:t>Consortium</a:t>
            </a:r>
            <a:r>
              <a:rPr lang="ca-ES" sz="1400" smtClean="0"/>
              <a:t> Meeting</a:t>
            </a:r>
            <a:r>
              <a:rPr lang="ca-ES" sz="1400" dirty="0" smtClean="0"/>
              <a:t>. Paris, </a:t>
            </a:r>
            <a:r>
              <a:rPr lang="ca-ES" sz="1400" dirty="0" err="1" smtClean="0"/>
              <a:t>November</a:t>
            </a:r>
            <a:r>
              <a:rPr lang="ca-ES" sz="1400" dirty="0" smtClean="0"/>
              <a:t> 9th, 2016 ·</a:t>
            </a:r>
            <a:endParaRPr lang="ca-ES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153702" y="1389057"/>
            <a:ext cx="737614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PERSEIAs assessment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err="1" smtClean="0"/>
              <a:t>Collection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students</a:t>
            </a:r>
            <a:r>
              <a:rPr lang="es-ES" sz="2400" dirty="0" smtClean="0"/>
              <a:t> responses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Implementation of Participatory Process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err="1" smtClean="0"/>
              <a:t>Teachers</a:t>
            </a:r>
            <a:r>
              <a:rPr lang="es-ES" sz="2400" dirty="0" smtClean="0"/>
              <a:t> </a:t>
            </a:r>
            <a:r>
              <a:rPr lang="es-ES" sz="2400" dirty="0" err="1" smtClean="0"/>
              <a:t>lack</a:t>
            </a:r>
            <a:r>
              <a:rPr lang="es-ES" sz="2400" dirty="0" smtClean="0"/>
              <a:t> of time 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in UK: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Manchester / Bristol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Social Media and online </a:t>
            </a:r>
            <a:r>
              <a:rPr lang="es-ES" sz="2400" dirty="0" err="1" smtClean="0"/>
              <a:t>platforms</a:t>
            </a:r>
            <a:endParaRPr lang="en-GB" sz="2400" dirty="0"/>
          </a:p>
          <a:p>
            <a:pPr marL="742950" lvl="1" indent="-285750">
              <a:buFont typeface="Arial" pitchFamily="34" charset="0"/>
              <a:buChar char="•"/>
            </a:pPr>
            <a:endParaRPr lang="es-ES" dirty="0" smtClean="0"/>
          </a:p>
        </p:txBody>
      </p:sp>
      <p:sp>
        <p:nvSpPr>
          <p:cNvPr id="7" name="QuadreDeText 6"/>
          <p:cNvSpPr txBox="1"/>
          <p:nvPr/>
        </p:nvSpPr>
        <p:spPr>
          <a:xfrm>
            <a:off x="1153702" y="658442"/>
            <a:ext cx="423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2000" b="1">
                <a:solidFill>
                  <a:srgbClr val="CC0099"/>
                </a:solidFill>
              </a:defRPr>
            </a:lvl1pPr>
          </a:lstStyle>
          <a:p>
            <a:r>
              <a:rPr lang="ca-ES" sz="2400" dirty="0" smtClean="0"/>
              <a:t>WP2</a:t>
            </a:r>
          </a:p>
          <a:p>
            <a:r>
              <a:rPr lang="en-US" sz="2400" dirty="0"/>
              <a:t>Identified challenges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xmlns="" val="37520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272</Words>
  <Application>Microsoft Office PowerPoint</Application>
  <PresentationFormat>Personalizado</PresentationFormat>
  <Paragraphs>43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l'Office</vt:lpstr>
      <vt:lpstr>Diapositiva 1</vt:lpstr>
      <vt:lpstr>Diapositiva 2</vt:lpstr>
      <vt:lpstr>Diapositiva 3</vt:lpstr>
      <vt:lpstr>Diapositiva 4</vt:lpstr>
      <vt:lpstr>Diapositiva 5</vt:lpstr>
    </vt:vector>
  </TitlesOfParts>
  <Company>UOC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Marina Di Masso Tarditti</dc:creator>
  <cp:lastModifiedBy>Marina Di Masso</cp:lastModifiedBy>
  <cp:revision>21</cp:revision>
  <dcterms:created xsi:type="dcterms:W3CDTF">2016-10-05T10:27:34Z</dcterms:created>
  <dcterms:modified xsi:type="dcterms:W3CDTF">2016-11-16T09:19:11Z</dcterms:modified>
</cp:coreProperties>
</file>