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8167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5947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956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712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3786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0771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5748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217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7235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623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2845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D72E4-7CCA-4CE3-88F4-3D9F1B25F83C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CD405-2531-4002-9BF0-77099B2D53B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9631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</a:t>
            </a:r>
            <a:r>
              <a:rPr lang="ca-ES" sz="1400" dirty="0" smtClean="0"/>
              <a:t>Bristol, </a:t>
            </a:r>
            <a:r>
              <a:rPr lang="ca-ES" sz="1400" dirty="0" err="1" smtClean="0"/>
              <a:t>April</a:t>
            </a:r>
            <a:r>
              <a:rPr lang="ca-ES" sz="1400" dirty="0" smtClean="0"/>
              <a:t> 10th, 2017 </a:t>
            </a:r>
            <a:r>
              <a:rPr lang="ca-ES" sz="1400" dirty="0" smtClean="0"/>
              <a:t>·</a:t>
            </a:r>
            <a:endParaRPr lang="ca-ES" sz="1400" dirty="0"/>
          </a:p>
        </p:txBody>
      </p:sp>
      <p:sp>
        <p:nvSpPr>
          <p:cNvPr id="3" name="QuadreDeText 2"/>
          <p:cNvSpPr txBox="1"/>
          <p:nvPr/>
        </p:nvSpPr>
        <p:spPr>
          <a:xfrm>
            <a:off x="820883" y="60044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a-ES" sz="2400" b="1" dirty="0" smtClean="0">
                <a:solidFill>
                  <a:srgbClr val="CC0099"/>
                </a:solidFill>
              </a:rPr>
              <a:t>WPX </a:t>
            </a:r>
            <a:r>
              <a:rPr lang="ca-ES" sz="2400" b="1" i="1" dirty="0" err="1" smtClean="0">
                <a:solidFill>
                  <a:srgbClr val="CC0099"/>
                </a:solidFill>
              </a:rPr>
              <a:t>name</a:t>
            </a:r>
            <a:r>
              <a:rPr lang="ca-ES" sz="2400" b="1" i="1" dirty="0" smtClean="0">
                <a:solidFill>
                  <a:srgbClr val="CC0099"/>
                </a:solidFill>
              </a:rPr>
              <a:t> of </a:t>
            </a:r>
            <a:r>
              <a:rPr lang="ca-ES" sz="2400" b="1" i="1" dirty="0" err="1" smtClean="0">
                <a:solidFill>
                  <a:srgbClr val="CC0099"/>
                </a:solidFill>
              </a:rPr>
              <a:t>workpackage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820883" y="1398751"/>
            <a:ext cx="610985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err="1">
                <a:solidFill>
                  <a:srgbClr val="CC0099"/>
                </a:solidFill>
              </a:rPr>
              <a:t>Planned</a:t>
            </a:r>
            <a:r>
              <a:rPr lang="ca-ES" sz="2000" b="1" dirty="0">
                <a:solidFill>
                  <a:srgbClr val="CC0099"/>
                </a:solidFill>
              </a:rPr>
              <a:t> </a:t>
            </a:r>
            <a:r>
              <a:rPr lang="ca-ES" sz="2000" b="1" dirty="0" err="1">
                <a:solidFill>
                  <a:srgbClr val="CC0099"/>
                </a:solidFill>
              </a:rPr>
              <a:t>activities</a:t>
            </a:r>
            <a:r>
              <a:rPr lang="ca-ES" sz="2000" b="1" dirty="0">
                <a:solidFill>
                  <a:srgbClr val="CC0099"/>
                </a:solidFill>
              </a:rPr>
              <a:t> (M16-36</a:t>
            </a:r>
            <a:r>
              <a:rPr lang="ca-ES" sz="2000" b="1" dirty="0" smtClean="0">
                <a:solidFill>
                  <a:srgbClr val="CC0099"/>
                </a:solidFill>
              </a:rPr>
              <a:t>)</a:t>
            </a:r>
          </a:p>
          <a:p>
            <a:endParaRPr lang="ca-ES" sz="2000" i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i="1" dirty="0" err="1" smtClean="0">
                <a:solidFill>
                  <a:srgbClr val="002060"/>
                </a:solidFill>
              </a:rPr>
              <a:t>Please</a:t>
            </a:r>
            <a:r>
              <a:rPr lang="ca-ES" i="1" dirty="0" smtClean="0">
                <a:solidFill>
                  <a:srgbClr val="002060"/>
                </a:solidFill>
              </a:rPr>
              <a:t> </a:t>
            </a:r>
            <a:r>
              <a:rPr lang="ca-ES" i="1" dirty="0" err="1" smtClean="0">
                <a:solidFill>
                  <a:srgbClr val="002060"/>
                </a:solidFill>
              </a:rPr>
              <a:t>provide</a:t>
            </a:r>
            <a:r>
              <a:rPr lang="ca-ES" i="1" dirty="0" smtClean="0">
                <a:solidFill>
                  <a:srgbClr val="002060"/>
                </a:solidFill>
              </a:rPr>
              <a:t> a </a:t>
            </a:r>
            <a:r>
              <a:rPr lang="ca-ES" i="1" dirty="0" err="1" smtClean="0">
                <a:solidFill>
                  <a:srgbClr val="002060"/>
                </a:solidFill>
              </a:rPr>
              <a:t>short</a:t>
            </a:r>
            <a:r>
              <a:rPr lang="ca-ES" i="1" dirty="0" smtClean="0">
                <a:solidFill>
                  <a:srgbClr val="002060"/>
                </a:solidFill>
              </a:rPr>
              <a:t> </a:t>
            </a:r>
            <a:r>
              <a:rPr lang="ca-ES" i="1" dirty="0" err="1" smtClean="0">
                <a:solidFill>
                  <a:srgbClr val="002060"/>
                </a:solidFill>
              </a:rPr>
              <a:t>description</a:t>
            </a:r>
            <a:endParaRPr lang="ca-ES" i="1" dirty="0" smtClean="0">
              <a:solidFill>
                <a:srgbClr val="002060"/>
              </a:solidFill>
            </a:endParaRPr>
          </a:p>
          <a:p>
            <a:endParaRPr lang="ca-ES" sz="2000" i="1" dirty="0">
              <a:solidFill>
                <a:srgbClr val="002060"/>
              </a:solidFill>
            </a:endParaRPr>
          </a:p>
          <a:p>
            <a:r>
              <a:rPr lang="ca-ES" sz="2000" b="1" dirty="0" err="1" smtClean="0">
                <a:solidFill>
                  <a:srgbClr val="CC0099"/>
                </a:solidFill>
              </a:rPr>
              <a:t>Implementation</a:t>
            </a:r>
            <a:endParaRPr lang="ca-ES" sz="2000" b="1" dirty="0">
              <a:solidFill>
                <a:srgbClr val="CC009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>
                <a:solidFill>
                  <a:srgbClr val="002060"/>
                </a:solidFill>
              </a:rPr>
              <a:t>How</a:t>
            </a:r>
            <a:endParaRPr lang="ca-ES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>
                <a:solidFill>
                  <a:srgbClr val="002060"/>
                </a:solidFill>
              </a:rPr>
              <a:t>When</a:t>
            </a:r>
            <a:r>
              <a:rPr lang="ca-ES" b="1" dirty="0" smtClean="0">
                <a:solidFill>
                  <a:srgbClr val="002060"/>
                </a:solidFill>
              </a:rPr>
              <a:t> (</a:t>
            </a:r>
            <a:r>
              <a:rPr lang="ca-ES" b="1" dirty="0" err="1" smtClean="0">
                <a:solidFill>
                  <a:srgbClr val="002060"/>
                </a:solidFill>
              </a:rPr>
              <a:t>timing</a:t>
            </a:r>
            <a:r>
              <a:rPr lang="ca-ES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>
                <a:solidFill>
                  <a:srgbClr val="002060"/>
                </a:solidFill>
              </a:rPr>
              <a:t>By</a:t>
            </a:r>
            <a:r>
              <a:rPr lang="ca-ES" b="1" dirty="0" smtClean="0">
                <a:solidFill>
                  <a:srgbClr val="002060"/>
                </a:solidFill>
              </a:rPr>
              <a:t> </a:t>
            </a:r>
            <a:r>
              <a:rPr lang="ca-ES" b="1" dirty="0" err="1" smtClean="0">
                <a:solidFill>
                  <a:srgbClr val="002060"/>
                </a:solidFill>
              </a:rPr>
              <a:t>whom</a:t>
            </a:r>
            <a:r>
              <a:rPr lang="ca-ES" b="1" dirty="0" smtClean="0">
                <a:solidFill>
                  <a:srgbClr val="002060"/>
                </a:solidFill>
              </a:rPr>
              <a:t> (</a:t>
            </a:r>
            <a:r>
              <a:rPr lang="ca-ES" b="1" dirty="0" err="1" smtClean="0">
                <a:solidFill>
                  <a:srgbClr val="002060"/>
                </a:solidFill>
              </a:rPr>
              <a:t>role</a:t>
            </a:r>
            <a:r>
              <a:rPr lang="ca-ES" b="1" dirty="0" smtClean="0">
                <a:solidFill>
                  <a:srgbClr val="002060"/>
                </a:solidFill>
              </a:rPr>
              <a:t> of </a:t>
            </a:r>
            <a:r>
              <a:rPr lang="ca-ES" b="1" dirty="0" err="1" smtClean="0">
                <a:solidFill>
                  <a:srgbClr val="002060"/>
                </a:solidFill>
              </a:rPr>
              <a:t>partners</a:t>
            </a:r>
            <a:r>
              <a:rPr lang="ca-ES" b="1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smtClean="0">
                <a:solidFill>
                  <a:srgbClr val="002060"/>
                </a:solidFill>
              </a:rPr>
              <a:t>Challenges</a:t>
            </a:r>
            <a:endParaRPr lang="ca-E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30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</Words>
  <Application>Microsoft Office PowerPoint</Application>
  <PresentationFormat>Pantalla panoràmica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 del PowerPoint</vt:lpstr>
    </vt:vector>
  </TitlesOfParts>
  <Company>UOC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 Tarditti</cp:lastModifiedBy>
  <cp:revision>5</cp:revision>
  <dcterms:created xsi:type="dcterms:W3CDTF">2017-03-01T11:30:51Z</dcterms:created>
  <dcterms:modified xsi:type="dcterms:W3CDTF">2017-03-01T11:49:54Z</dcterms:modified>
</cp:coreProperties>
</file>